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8" r:id="rId5"/>
    <p:sldId id="269" r:id="rId6"/>
    <p:sldId id="270" r:id="rId7"/>
    <p:sldId id="271" r:id="rId8"/>
    <p:sldId id="263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3"/>
    <a:srgbClr val="0275CC"/>
    <a:srgbClr val="008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6C514-B6F0-3945-8A9C-37B1FDB6A75E}" v="492" dt="2024-12-19T13:17:43.124"/>
    <p1510:client id="{EEBC99EA-5F99-7240-8427-848226BCAD69}" v="33" dt="2024-12-19T11:14:02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i Alessio" userId="S::tommaa@usi.ch::83d39c4d-51d8-47db-aee0-6d05814d4676" providerId="AD" clId="Web-{FD1E3D65-C011-B2C4-B4F7-364E4173FEBE}"/>
    <pc:docChg chg="modSld">
      <pc:chgData name="Tommasi Alessio" userId="S::tommaa@usi.ch::83d39c4d-51d8-47db-aee0-6d05814d4676" providerId="AD" clId="Web-{FD1E3D65-C011-B2C4-B4F7-364E4173FEBE}" dt="2024-12-16T16:28:37.945" v="154"/>
      <pc:docMkLst>
        <pc:docMk/>
      </pc:docMkLst>
      <pc:sldChg chg="modNotes">
        <pc:chgData name="Tommasi Alessio" userId="S::tommaa@usi.ch::83d39c4d-51d8-47db-aee0-6d05814d4676" providerId="AD" clId="Web-{FD1E3D65-C011-B2C4-B4F7-364E4173FEBE}" dt="2024-12-16T16:27:10.521" v="97"/>
        <pc:sldMkLst>
          <pc:docMk/>
          <pc:sldMk cId="1160407558" sldId="256"/>
        </pc:sldMkLst>
      </pc:sldChg>
      <pc:sldChg chg="modNotes">
        <pc:chgData name="Tommasi Alessio" userId="S::tommaa@usi.ch::83d39c4d-51d8-47db-aee0-6d05814d4676" providerId="AD" clId="Web-{FD1E3D65-C011-B2C4-B4F7-364E4173FEBE}" dt="2024-12-16T16:26:25.723" v="94"/>
        <pc:sldMkLst>
          <pc:docMk/>
          <pc:sldMk cId="2134311615" sldId="258"/>
        </pc:sldMkLst>
      </pc:sldChg>
      <pc:sldChg chg="modNotes">
        <pc:chgData name="Tommasi Alessio" userId="S::tommaa@usi.ch::83d39c4d-51d8-47db-aee0-6d05814d4676" providerId="AD" clId="Web-{FD1E3D65-C011-B2C4-B4F7-364E4173FEBE}" dt="2024-12-16T16:15:00.374" v="37"/>
        <pc:sldMkLst>
          <pc:docMk/>
          <pc:sldMk cId="2982589309" sldId="259"/>
        </pc:sldMkLst>
      </pc:sldChg>
      <pc:sldChg chg="modNotes">
        <pc:chgData name="Tommasi Alessio" userId="S::tommaa@usi.ch::83d39c4d-51d8-47db-aee0-6d05814d4676" providerId="AD" clId="Web-{FD1E3D65-C011-B2C4-B4F7-364E4173FEBE}" dt="2024-12-16T16:28:37.945" v="154"/>
        <pc:sldMkLst>
          <pc:docMk/>
          <pc:sldMk cId="2714737301" sldId="268"/>
        </pc:sldMkLst>
      </pc:sldChg>
    </pc:docChg>
  </pc:docChgLst>
  <pc:docChgLst>
    <pc:chgData name="Tommasi Alessio" userId="S::tommaa@usi.ch::83d39c4d-51d8-47db-aee0-6d05814d4676" providerId="AD" clId="Web-{72FFF836-A9EE-8F89-47E3-04F3E0A4BF1E}"/>
    <pc:docChg chg="addSld modSld">
      <pc:chgData name="Tommasi Alessio" userId="S::tommaa@usi.ch::83d39c4d-51d8-47db-aee0-6d05814d4676" providerId="AD" clId="Web-{72FFF836-A9EE-8F89-47E3-04F3E0A4BF1E}" dt="2024-11-26T15:37:39.083" v="375" actId="1076"/>
      <pc:docMkLst>
        <pc:docMk/>
      </pc:docMkLst>
      <pc:sldChg chg="addSp delSp modSp">
        <pc:chgData name="Tommasi Alessio" userId="S::tommaa@usi.ch::83d39c4d-51d8-47db-aee0-6d05814d4676" providerId="AD" clId="Web-{72FFF836-A9EE-8F89-47E3-04F3E0A4BF1E}" dt="2024-11-26T15:06:11.258" v="10" actId="1076"/>
        <pc:sldMkLst>
          <pc:docMk/>
          <pc:sldMk cId="1160407558" sldId="256"/>
        </pc:sldMkLst>
        <pc:picChg chg="add mod">
          <ac:chgData name="Tommasi Alessio" userId="S::tommaa@usi.ch::83d39c4d-51d8-47db-aee0-6d05814d4676" providerId="AD" clId="Web-{72FFF836-A9EE-8F89-47E3-04F3E0A4BF1E}" dt="2024-11-26T15:06:11.258" v="10" actId="1076"/>
          <ac:picMkLst>
            <pc:docMk/>
            <pc:sldMk cId="1160407558" sldId="256"/>
            <ac:picMk id="4" creationId="{2EB3D868-F7D6-E92B-5484-E180D3A2DBFB}"/>
          </ac:picMkLst>
        </pc:picChg>
      </pc:sldChg>
      <pc:sldChg chg="modSp">
        <pc:chgData name="Tommasi Alessio" userId="S::tommaa@usi.ch::83d39c4d-51d8-47db-aee0-6d05814d4676" providerId="AD" clId="Web-{72FFF836-A9EE-8F89-47E3-04F3E0A4BF1E}" dt="2024-11-26T15:35:13.970" v="363"/>
        <pc:sldMkLst>
          <pc:docMk/>
          <pc:sldMk cId="2595129914" sldId="261"/>
        </pc:sldMkLst>
      </pc:sldChg>
      <pc:sldChg chg="addSp modSp new">
        <pc:chgData name="Tommasi Alessio" userId="S::tommaa@usi.ch::83d39c4d-51d8-47db-aee0-6d05814d4676" providerId="AD" clId="Web-{72FFF836-A9EE-8F89-47E3-04F3E0A4BF1E}" dt="2024-11-26T15:37:39.083" v="375" actId="1076"/>
        <pc:sldMkLst>
          <pc:docMk/>
          <pc:sldMk cId="104238109" sldId="266"/>
        </pc:sldMkLst>
      </pc:sldChg>
    </pc:docChg>
  </pc:docChgLst>
  <pc:docChgLst>
    <pc:chgData name="Tommasi Alessio" userId="S::tommaa@usi.ch::83d39c4d-51d8-47db-aee0-6d05814d4676" providerId="AD" clId="Web-{36F7DD55-C202-81CE-FB63-43C8D40E50A1}"/>
    <pc:docChg chg="modSld">
      <pc:chgData name="Tommasi Alessio" userId="S::tommaa@usi.ch::83d39c4d-51d8-47db-aee0-6d05814d4676" providerId="AD" clId="Web-{36F7DD55-C202-81CE-FB63-43C8D40E50A1}" dt="2024-12-17T14:55:29.957" v="575"/>
      <pc:docMkLst>
        <pc:docMk/>
      </pc:docMkLst>
      <pc:sldChg chg="modNotes">
        <pc:chgData name="Tommasi Alessio" userId="S::tommaa@usi.ch::83d39c4d-51d8-47db-aee0-6d05814d4676" providerId="AD" clId="Web-{36F7DD55-C202-81CE-FB63-43C8D40E50A1}" dt="2024-12-17T14:55:29.957" v="575"/>
        <pc:sldMkLst>
          <pc:docMk/>
          <pc:sldMk cId="1160407558" sldId="256"/>
        </pc:sldMkLst>
      </pc:sldChg>
      <pc:sldChg chg="modNotes">
        <pc:chgData name="Tommasi Alessio" userId="S::tommaa@usi.ch::83d39c4d-51d8-47db-aee0-6d05814d4676" providerId="AD" clId="Web-{36F7DD55-C202-81CE-FB63-43C8D40E50A1}" dt="2024-12-17T14:26:25.364" v="98"/>
        <pc:sldMkLst>
          <pc:docMk/>
          <pc:sldMk cId="2982589309" sldId="259"/>
        </pc:sldMkLst>
      </pc:sldChg>
      <pc:sldChg chg="modNotes">
        <pc:chgData name="Tommasi Alessio" userId="S::tommaa@usi.ch::83d39c4d-51d8-47db-aee0-6d05814d4676" providerId="AD" clId="Web-{36F7DD55-C202-81CE-FB63-43C8D40E50A1}" dt="2024-12-17T14:44:44.618" v="569"/>
        <pc:sldMkLst>
          <pc:docMk/>
          <pc:sldMk cId="2714737301" sldId="268"/>
        </pc:sldMkLst>
      </pc:sldChg>
    </pc:docChg>
  </pc:docChgLst>
  <pc:docChgLst>
    <pc:chgData name="Tommasi Alessio" userId="S::tommaa@usi.ch::83d39c4d-51d8-47db-aee0-6d05814d4676" providerId="AD" clId="Web-{D205DD77-1620-E382-DDC1-967DDB20CE27}"/>
    <pc:docChg chg="modSld">
      <pc:chgData name="Tommasi Alessio" userId="S::tommaa@usi.ch::83d39c4d-51d8-47db-aee0-6d05814d4676" providerId="AD" clId="Web-{D205DD77-1620-E382-DDC1-967DDB20CE27}" dt="2024-12-17T15:39:52.513" v="64"/>
      <pc:docMkLst>
        <pc:docMk/>
      </pc:docMkLst>
      <pc:sldChg chg="modNotes">
        <pc:chgData name="Tommasi Alessio" userId="S::tommaa@usi.ch::83d39c4d-51d8-47db-aee0-6d05814d4676" providerId="AD" clId="Web-{D205DD77-1620-E382-DDC1-967DDB20CE27}" dt="2024-12-17T15:39:52.513" v="64"/>
        <pc:sldMkLst>
          <pc:docMk/>
          <pc:sldMk cId="2982589309" sldId="259"/>
        </pc:sldMkLst>
      </pc:sldChg>
    </pc:docChg>
  </pc:docChgLst>
  <pc:docChgLst>
    <pc:chgData name="Tommasi Alessio" userId="S::tommaa@usi.ch::83d39c4d-51d8-47db-aee0-6d05814d4676" providerId="AD" clId="Web-{7568D8BB-1DEE-677B-B749-1C9B7A493CB6}"/>
    <pc:docChg chg="modSld">
      <pc:chgData name="Tommasi Alessio" userId="S::tommaa@usi.ch::83d39c4d-51d8-47db-aee0-6d05814d4676" providerId="AD" clId="Web-{7568D8BB-1DEE-677B-B749-1C9B7A493CB6}" dt="2024-12-17T14:21:56.002" v="168"/>
      <pc:docMkLst>
        <pc:docMk/>
      </pc:docMkLst>
      <pc:sldChg chg="modNotes">
        <pc:chgData name="Tommasi Alessio" userId="S::tommaa@usi.ch::83d39c4d-51d8-47db-aee0-6d05814d4676" providerId="AD" clId="Web-{7568D8BB-1DEE-677B-B749-1C9B7A493CB6}" dt="2024-12-17T14:21:29.173" v="160"/>
        <pc:sldMkLst>
          <pc:docMk/>
          <pc:sldMk cId="1160407558" sldId="256"/>
        </pc:sldMkLst>
      </pc:sldChg>
      <pc:sldChg chg="modNotes">
        <pc:chgData name="Tommasi Alessio" userId="S::tommaa@usi.ch::83d39c4d-51d8-47db-aee0-6d05814d4676" providerId="AD" clId="Web-{7568D8BB-1DEE-677B-B749-1C9B7A493CB6}" dt="2024-12-17T14:21:56.002" v="168"/>
        <pc:sldMkLst>
          <pc:docMk/>
          <pc:sldMk cId="2134311615" sldId="258"/>
        </pc:sldMkLst>
      </pc:sldChg>
    </pc:docChg>
  </pc:docChgLst>
  <pc:docChgLst>
    <pc:chgData name="Knupp Jonas" userId="249ee420-900c-429c-95d2-eb7e0fe59e21" providerId="ADAL" clId="{4783C8D4-DF40-DC41-B480-9EE96D0463FC}"/>
    <pc:docChg chg="undo custSel addSld delSld modSld sldOrd modMainMaster">
      <pc:chgData name="Knupp Jonas" userId="249ee420-900c-429c-95d2-eb7e0fe59e21" providerId="ADAL" clId="{4783C8D4-DF40-DC41-B480-9EE96D0463FC}" dt="2024-12-13T18:12:53.501" v="4146" actId="2696"/>
      <pc:docMkLst>
        <pc:docMk/>
      </pc:docMkLst>
      <pc:sldChg chg="addSp delSp modSp mod">
        <pc:chgData name="Knupp Jonas" userId="249ee420-900c-429c-95d2-eb7e0fe59e21" providerId="ADAL" clId="{4783C8D4-DF40-DC41-B480-9EE96D0463FC}" dt="2024-11-25T21:32:19.090" v="912" actId="20577"/>
        <pc:sldMkLst>
          <pc:docMk/>
          <pc:sldMk cId="1160407558" sldId="256"/>
        </pc:sldMkLst>
        <pc:spChg chg="mod">
          <ac:chgData name="Knupp Jonas" userId="249ee420-900c-429c-95d2-eb7e0fe59e21" providerId="ADAL" clId="{4783C8D4-DF40-DC41-B480-9EE96D0463FC}" dt="2024-11-25T21:22:22.759" v="720" actId="2711"/>
          <ac:spMkLst>
            <pc:docMk/>
            <pc:sldMk cId="1160407558" sldId="256"/>
            <ac:spMk id="2" creationId="{5063B53F-ED85-2721-40D4-EE6B2B8E57BD}"/>
          </ac:spMkLst>
        </pc:spChg>
        <pc:spChg chg="mod">
          <ac:chgData name="Knupp Jonas" userId="249ee420-900c-429c-95d2-eb7e0fe59e21" providerId="ADAL" clId="{4783C8D4-DF40-DC41-B480-9EE96D0463FC}" dt="2024-11-25T21:15:35.447" v="621" actId="1076"/>
          <ac:spMkLst>
            <pc:docMk/>
            <pc:sldMk cId="1160407558" sldId="256"/>
            <ac:spMk id="3" creationId="{C84DB693-4DF8-D43F-B995-706DA668D4A0}"/>
          </ac:spMkLst>
        </pc:spChg>
        <pc:spChg chg="add mod">
          <ac:chgData name="Knupp Jonas" userId="249ee420-900c-429c-95d2-eb7e0fe59e21" providerId="ADAL" clId="{4783C8D4-DF40-DC41-B480-9EE96D0463FC}" dt="2024-11-25T21:22:51.625" v="721" actId="2085"/>
          <ac:spMkLst>
            <pc:docMk/>
            <pc:sldMk cId="1160407558" sldId="256"/>
            <ac:spMk id="6" creationId="{434E63B8-27A0-F1BB-4A94-5590C9A80D0B}"/>
          </ac:spMkLst>
        </pc:spChg>
        <pc:spChg chg="add mod">
          <ac:chgData name="Knupp Jonas" userId="249ee420-900c-429c-95d2-eb7e0fe59e21" providerId="ADAL" clId="{4783C8D4-DF40-DC41-B480-9EE96D0463FC}" dt="2024-11-25T21:18:27.443" v="701" actId="12788"/>
          <ac:spMkLst>
            <pc:docMk/>
            <pc:sldMk cId="1160407558" sldId="256"/>
            <ac:spMk id="7" creationId="{25375105-3BE2-A5BD-D59B-A0416FBDB2C6}"/>
          </ac:spMkLst>
        </pc:spChg>
        <pc:spChg chg="add mod">
          <ac:chgData name="Knupp Jonas" userId="249ee420-900c-429c-95d2-eb7e0fe59e21" providerId="ADAL" clId="{4783C8D4-DF40-DC41-B480-9EE96D0463FC}" dt="2024-11-25T21:18:27.443" v="701" actId="12788"/>
          <ac:spMkLst>
            <pc:docMk/>
            <pc:sldMk cId="1160407558" sldId="256"/>
            <ac:spMk id="9" creationId="{33E12B60-70B1-AD09-EBD3-56EFE2220B97}"/>
          </ac:spMkLst>
        </pc:spChg>
      </pc:sldChg>
      <pc:sldChg chg="addSp delSp modSp new mod">
        <pc:chgData name="Knupp Jonas" userId="249ee420-900c-429c-95d2-eb7e0fe59e21" providerId="ADAL" clId="{4783C8D4-DF40-DC41-B480-9EE96D0463FC}" dt="2024-11-26T09:40:04.976" v="2476" actId="21"/>
        <pc:sldMkLst>
          <pc:docMk/>
          <pc:sldMk cId="376396517" sldId="257"/>
        </pc:sldMkLst>
      </pc:sldChg>
      <pc:sldChg chg="addSp modSp new mod">
        <pc:chgData name="Knupp Jonas" userId="249ee420-900c-429c-95d2-eb7e0fe59e21" providerId="ADAL" clId="{4783C8D4-DF40-DC41-B480-9EE96D0463FC}" dt="2024-11-26T09:50:11.140" v="2634" actId="20577"/>
        <pc:sldMkLst>
          <pc:docMk/>
          <pc:sldMk cId="2134311615" sldId="258"/>
        </pc:sldMkLst>
        <pc:spChg chg="mod">
          <ac:chgData name="Knupp Jonas" userId="249ee420-900c-429c-95d2-eb7e0fe59e21" providerId="ADAL" clId="{4783C8D4-DF40-DC41-B480-9EE96D0463FC}" dt="2024-11-25T21:23:06.385" v="726" actId="20577"/>
          <ac:spMkLst>
            <pc:docMk/>
            <pc:sldMk cId="2134311615" sldId="258"/>
            <ac:spMk id="2" creationId="{9E24B85F-6C5F-1C97-3901-5D0B2CCAC8B4}"/>
          </ac:spMkLst>
        </pc:spChg>
        <pc:spChg chg="mod">
          <ac:chgData name="Knupp Jonas" userId="249ee420-900c-429c-95d2-eb7e0fe59e21" providerId="ADAL" clId="{4783C8D4-DF40-DC41-B480-9EE96D0463FC}" dt="2024-11-26T09:50:11.140" v="2634" actId="20577"/>
          <ac:spMkLst>
            <pc:docMk/>
            <pc:sldMk cId="2134311615" sldId="258"/>
            <ac:spMk id="3" creationId="{112EACF2-53A5-9AE1-FDA0-977E9DB2AE49}"/>
          </ac:spMkLst>
        </pc:spChg>
      </pc:sldChg>
      <pc:sldChg chg="addSp delSp modSp new mod modNotesTx">
        <pc:chgData name="Knupp Jonas" userId="249ee420-900c-429c-95d2-eb7e0fe59e21" providerId="ADAL" clId="{4783C8D4-DF40-DC41-B480-9EE96D0463FC}" dt="2024-12-04T07:08:33.989" v="4144" actId="20577"/>
        <pc:sldMkLst>
          <pc:docMk/>
          <pc:sldMk cId="2982589309" sldId="259"/>
        </pc:sldMkLst>
        <pc:spChg chg="mod">
          <ac:chgData name="Knupp Jonas" userId="249ee420-900c-429c-95d2-eb7e0fe59e21" providerId="ADAL" clId="{4783C8D4-DF40-DC41-B480-9EE96D0463FC}" dt="2024-11-25T21:23:40.706" v="792" actId="20577"/>
          <ac:spMkLst>
            <pc:docMk/>
            <pc:sldMk cId="2982589309" sldId="259"/>
            <ac:spMk id="2" creationId="{339E9E25-0308-4FBF-1800-FCBDD15EB1C9}"/>
          </ac:spMkLst>
        </pc:spChg>
        <pc:spChg chg="mod">
          <ac:chgData name="Knupp Jonas" userId="249ee420-900c-429c-95d2-eb7e0fe59e21" providerId="ADAL" clId="{4783C8D4-DF40-DC41-B480-9EE96D0463FC}" dt="2024-11-27T18:39:40.278" v="3186" actId="20577"/>
          <ac:spMkLst>
            <pc:docMk/>
            <pc:sldMk cId="2982589309" sldId="259"/>
            <ac:spMk id="3" creationId="{70AAA57A-D529-6871-9933-873A22B167DB}"/>
          </ac:spMkLst>
        </pc:spChg>
        <pc:spChg chg="add mod">
          <ac:chgData name="Knupp Jonas" userId="249ee420-900c-429c-95d2-eb7e0fe59e21" providerId="ADAL" clId="{4783C8D4-DF40-DC41-B480-9EE96D0463FC}" dt="2024-11-27T18:35:51.980" v="3096" actId="1037"/>
          <ac:spMkLst>
            <pc:docMk/>
            <pc:sldMk cId="2982589309" sldId="259"/>
            <ac:spMk id="7" creationId="{AA661D90-5AB4-A165-5B06-B9730CB20E0A}"/>
          </ac:spMkLst>
        </pc:spChg>
        <pc:spChg chg="add mod">
          <ac:chgData name="Knupp Jonas" userId="249ee420-900c-429c-95d2-eb7e0fe59e21" providerId="ADAL" clId="{4783C8D4-DF40-DC41-B480-9EE96D0463FC}" dt="2024-11-27T18:35:51.980" v="3096" actId="1037"/>
          <ac:spMkLst>
            <pc:docMk/>
            <pc:sldMk cId="2982589309" sldId="259"/>
            <ac:spMk id="11" creationId="{436C70EB-9E71-057C-5CF1-3B449D444E4F}"/>
          </ac:spMkLst>
        </pc:spChg>
        <pc:spChg chg="add mod">
          <ac:chgData name="Knupp Jonas" userId="249ee420-900c-429c-95d2-eb7e0fe59e21" providerId="ADAL" clId="{4783C8D4-DF40-DC41-B480-9EE96D0463FC}" dt="2024-11-27T18:35:51.980" v="3096" actId="1037"/>
          <ac:spMkLst>
            <pc:docMk/>
            <pc:sldMk cId="2982589309" sldId="259"/>
            <ac:spMk id="12" creationId="{8499C590-033C-062E-4342-19FBB0CAF88D}"/>
          </ac:spMkLst>
        </pc:spChg>
        <pc:grpChg chg="add mod">
          <ac:chgData name="Knupp Jonas" userId="249ee420-900c-429c-95d2-eb7e0fe59e21" providerId="ADAL" clId="{4783C8D4-DF40-DC41-B480-9EE96D0463FC}" dt="2024-11-27T18:35:51.980" v="3096" actId="1037"/>
          <ac:grpSpMkLst>
            <pc:docMk/>
            <pc:sldMk cId="2982589309" sldId="259"/>
            <ac:grpSpMk id="31" creationId="{DA40F9FC-194C-27FE-617B-EAFE261F06A1}"/>
          </ac:grpSpMkLst>
        </pc:grpChg>
        <pc:grpChg chg="add mod">
          <ac:chgData name="Knupp Jonas" userId="249ee420-900c-429c-95d2-eb7e0fe59e21" providerId="ADAL" clId="{4783C8D4-DF40-DC41-B480-9EE96D0463FC}" dt="2024-11-27T18:35:51.980" v="3096" actId="1037"/>
          <ac:grpSpMkLst>
            <pc:docMk/>
            <pc:sldMk cId="2982589309" sldId="259"/>
            <ac:grpSpMk id="32" creationId="{43917645-5E56-EF43-D89F-B4D1C6932BEC}"/>
          </ac:grpSpMkLst>
        </pc:grpChg>
        <pc:grpChg chg="add mod">
          <ac:chgData name="Knupp Jonas" userId="249ee420-900c-429c-95d2-eb7e0fe59e21" providerId="ADAL" clId="{4783C8D4-DF40-DC41-B480-9EE96D0463FC}" dt="2024-11-27T18:35:51.980" v="3096" actId="1037"/>
          <ac:grpSpMkLst>
            <pc:docMk/>
            <pc:sldMk cId="2982589309" sldId="259"/>
            <ac:grpSpMk id="35" creationId="{C61B2DC0-E1E4-6062-2384-CA54EF722F3A}"/>
          </ac:grpSpMkLst>
        </pc:grpChg>
        <pc:picChg chg="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33" creationId="{7084BD36-48D7-5DBD-D926-B0F5A7B91F99}"/>
          </ac:picMkLst>
        </pc:picChg>
        <pc:picChg chg="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34" creationId="{59B234F9-555B-676F-5D70-388961357126}"/>
          </ac:picMkLst>
        </pc:picChg>
        <pc:picChg chg="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36" creationId="{44C67AF5-BF11-E2C2-327B-97DA61F02C16}"/>
          </ac:picMkLst>
        </pc:picChg>
        <pc:picChg chg="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37" creationId="{F45F446A-19F0-309D-AABA-F6CF8CCEE108}"/>
          </ac:picMkLst>
        </pc:picChg>
        <pc:picChg chg="add 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1026" creationId="{91562C74-F4BF-7B93-9406-A81EB0C93E19}"/>
          </ac:picMkLst>
        </pc:picChg>
        <pc:picChg chg="add 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1028" creationId="{FF0CF231-79F8-12BB-727F-E63B646A88E7}"/>
          </ac:picMkLst>
        </pc:picChg>
        <pc:picChg chg="add 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1032" creationId="{F33724BD-1465-D7DC-7E62-98BDCB0CB95C}"/>
          </ac:picMkLst>
        </pc:picChg>
        <pc:picChg chg="add mod">
          <ac:chgData name="Knupp Jonas" userId="249ee420-900c-429c-95d2-eb7e0fe59e21" providerId="ADAL" clId="{4783C8D4-DF40-DC41-B480-9EE96D0463FC}" dt="2024-11-27T18:35:51.980" v="3096" actId="1037"/>
          <ac:picMkLst>
            <pc:docMk/>
            <pc:sldMk cId="2982589309" sldId="259"/>
            <ac:picMk id="1034" creationId="{7A7287DE-AC7E-F85D-55FD-FB9E341FF1A8}"/>
          </ac:picMkLst>
        </pc:picChg>
        <pc:inkChg chg="add mod">
          <ac:chgData name="Knupp Jonas" userId="249ee420-900c-429c-95d2-eb7e0fe59e21" providerId="ADAL" clId="{4783C8D4-DF40-DC41-B480-9EE96D0463FC}" dt="2024-11-27T18:35:51.980" v="3096" actId="1037"/>
          <ac:inkMkLst>
            <pc:docMk/>
            <pc:sldMk cId="2982589309" sldId="259"/>
            <ac:inkMk id="30" creationId="{A96C0D20-5B23-027B-FA6C-433945DBDD00}"/>
          </ac:inkMkLst>
        </pc:inkChg>
        <pc:cxnChg chg="add mod">
          <ac:chgData name="Knupp Jonas" userId="249ee420-900c-429c-95d2-eb7e0fe59e21" providerId="ADAL" clId="{4783C8D4-DF40-DC41-B480-9EE96D0463FC}" dt="2024-11-27T18:35:51.980" v="3096" actId="1037"/>
          <ac:cxnSpMkLst>
            <pc:docMk/>
            <pc:sldMk cId="2982589309" sldId="259"/>
            <ac:cxnSpMk id="14" creationId="{631F3E3D-99C0-8287-C9FB-31DD0091CCC1}"/>
          </ac:cxnSpMkLst>
        </pc:cxnChg>
        <pc:cxnChg chg="add mod">
          <ac:chgData name="Knupp Jonas" userId="249ee420-900c-429c-95d2-eb7e0fe59e21" providerId="ADAL" clId="{4783C8D4-DF40-DC41-B480-9EE96D0463FC}" dt="2024-11-27T18:35:51.980" v="3096" actId="1037"/>
          <ac:cxnSpMkLst>
            <pc:docMk/>
            <pc:sldMk cId="2982589309" sldId="259"/>
            <ac:cxnSpMk id="16" creationId="{A2B71C4C-B75B-422A-4E02-846D7E1EB39E}"/>
          </ac:cxnSpMkLst>
        </pc:cxnChg>
        <pc:cxnChg chg="add mod">
          <ac:chgData name="Knupp Jonas" userId="249ee420-900c-429c-95d2-eb7e0fe59e21" providerId="ADAL" clId="{4783C8D4-DF40-DC41-B480-9EE96D0463FC}" dt="2024-11-27T18:35:51.980" v="3096" actId="1037"/>
          <ac:cxnSpMkLst>
            <pc:docMk/>
            <pc:sldMk cId="2982589309" sldId="259"/>
            <ac:cxnSpMk id="20" creationId="{14263119-94B8-E223-222B-006F7E9084F3}"/>
          </ac:cxnSpMkLst>
        </pc:cxnChg>
        <pc:cxnChg chg="add mod">
          <ac:chgData name="Knupp Jonas" userId="249ee420-900c-429c-95d2-eb7e0fe59e21" providerId="ADAL" clId="{4783C8D4-DF40-DC41-B480-9EE96D0463FC}" dt="2024-11-27T18:35:51.980" v="3096" actId="1037"/>
          <ac:cxnSpMkLst>
            <pc:docMk/>
            <pc:sldMk cId="2982589309" sldId="259"/>
            <ac:cxnSpMk id="23" creationId="{7E0AFAA7-B2CF-9B18-4923-68E7C0842932}"/>
          </ac:cxnSpMkLst>
        </pc:cxnChg>
        <pc:cxnChg chg="add mod">
          <ac:chgData name="Knupp Jonas" userId="249ee420-900c-429c-95d2-eb7e0fe59e21" providerId="ADAL" clId="{4783C8D4-DF40-DC41-B480-9EE96D0463FC}" dt="2024-11-27T18:33:08.601" v="2979" actId="1076"/>
          <ac:cxnSpMkLst>
            <pc:docMk/>
            <pc:sldMk cId="2982589309" sldId="259"/>
            <ac:cxnSpMk id="38" creationId="{6CD1A833-D852-E6D5-30A8-0B1943AB1D4C}"/>
          </ac:cxnSpMkLst>
        </pc:cxnChg>
        <pc:cxnChg chg="add mod">
          <ac:chgData name="Knupp Jonas" userId="249ee420-900c-429c-95d2-eb7e0fe59e21" providerId="ADAL" clId="{4783C8D4-DF40-DC41-B480-9EE96D0463FC}" dt="2024-11-27T18:35:51.980" v="3096" actId="1037"/>
          <ac:cxnSpMkLst>
            <pc:docMk/>
            <pc:sldMk cId="2982589309" sldId="259"/>
            <ac:cxnSpMk id="42" creationId="{6091912F-9DDD-04BD-424C-5011C1F481A2}"/>
          </ac:cxnSpMkLst>
        </pc:cxnChg>
      </pc:sldChg>
      <pc:sldChg chg="addSp delSp modSp new mod ord modNotesTx">
        <pc:chgData name="Knupp Jonas" userId="249ee420-900c-429c-95d2-eb7e0fe59e21" providerId="ADAL" clId="{4783C8D4-DF40-DC41-B480-9EE96D0463FC}" dt="2024-11-29T18:27:29.328" v="3802" actId="20577"/>
        <pc:sldMkLst>
          <pc:docMk/>
          <pc:sldMk cId="3803690348" sldId="260"/>
        </pc:sldMkLst>
      </pc:sldChg>
      <pc:sldChg chg="addSp delSp modSp new mod">
        <pc:chgData name="Knupp Jonas" userId="249ee420-900c-429c-95d2-eb7e0fe59e21" providerId="ADAL" clId="{4783C8D4-DF40-DC41-B480-9EE96D0463FC}" dt="2024-12-02T18:30:53.548" v="3804" actId="20577"/>
        <pc:sldMkLst>
          <pc:docMk/>
          <pc:sldMk cId="2595129914" sldId="261"/>
        </pc:sldMkLst>
      </pc:sldChg>
      <pc:sldChg chg="addSp delSp modSp new mod">
        <pc:chgData name="Knupp Jonas" userId="249ee420-900c-429c-95d2-eb7e0fe59e21" providerId="ADAL" clId="{4783C8D4-DF40-DC41-B480-9EE96D0463FC}" dt="2024-12-03T15:02:32.939" v="3966" actId="2165"/>
        <pc:sldMkLst>
          <pc:docMk/>
          <pc:sldMk cId="3591262448" sldId="262"/>
        </pc:sldMkLst>
      </pc:sldChg>
      <pc:sldChg chg="addSp delSp modSp new mod modNotesTx">
        <pc:chgData name="Knupp Jonas" userId="249ee420-900c-429c-95d2-eb7e0fe59e21" providerId="ADAL" clId="{4783C8D4-DF40-DC41-B480-9EE96D0463FC}" dt="2024-12-03T19:57:11.903" v="3987" actId="1035"/>
        <pc:sldMkLst>
          <pc:docMk/>
          <pc:sldMk cId="2815637090" sldId="263"/>
        </pc:sldMkLst>
        <pc:spChg chg="mod">
          <ac:chgData name="Knupp Jonas" userId="249ee420-900c-429c-95d2-eb7e0fe59e21" providerId="ADAL" clId="{4783C8D4-DF40-DC41-B480-9EE96D0463FC}" dt="2024-11-25T21:24:32.003" v="819" actId="20577"/>
          <ac:spMkLst>
            <pc:docMk/>
            <pc:sldMk cId="2815637090" sldId="263"/>
            <ac:spMk id="2" creationId="{9912241C-B7C8-9CA0-A0A9-470B895AC8CB}"/>
          </ac:spMkLst>
        </pc:spChg>
      </pc:sldChg>
      <pc:sldChg chg="addSp delSp modSp new mod modNotesTx">
        <pc:chgData name="Knupp Jonas" userId="249ee420-900c-429c-95d2-eb7e0fe59e21" providerId="ADAL" clId="{4783C8D4-DF40-DC41-B480-9EE96D0463FC}" dt="2024-12-03T19:56:45.041" v="3972" actId="21"/>
        <pc:sldMkLst>
          <pc:docMk/>
          <pc:sldMk cId="3583598694" sldId="264"/>
        </pc:sldMkLst>
      </pc:sldChg>
      <pc:sldChg chg="modSp add mod">
        <pc:chgData name="Knupp Jonas" userId="249ee420-900c-429c-95d2-eb7e0fe59e21" providerId="ADAL" clId="{4783C8D4-DF40-DC41-B480-9EE96D0463FC}" dt="2024-12-03T15:02:44.730" v="3970" actId="20577"/>
        <pc:sldMkLst>
          <pc:docMk/>
          <pc:sldMk cId="2323085545" sldId="265"/>
        </pc:sldMkLst>
      </pc:sldChg>
      <pc:sldChg chg="modSp mod">
        <pc:chgData name="Knupp Jonas" userId="249ee420-900c-429c-95d2-eb7e0fe59e21" providerId="ADAL" clId="{4783C8D4-DF40-DC41-B480-9EE96D0463FC}" dt="2024-11-27T18:19:50.757" v="2857" actId="20577"/>
        <pc:sldMkLst>
          <pc:docMk/>
          <pc:sldMk cId="104238109" sldId="266"/>
        </pc:sldMkLst>
      </pc:sldChg>
      <pc:sldChg chg="add del">
        <pc:chgData name="Knupp Jonas" userId="249ee420-900c-429c-95d2-eb7e0fe59e21" providerId="ADAL" clId="{4783C8D4-DF40-DC41-B480-9EE96D0463FC}" dt="2024-12-13T18:12:53.501" v="4146" actId="2696"/>
        <pc:sldMkLst>
          <pc:docMk/>
          <pc:sldMk cId="655188780" sldId="267"/>
        </pc:sldMkLst>
      </pc:sldChg>
      <pc:sldMasterChg chg="modSldLayout">
        <pc:chgData name="Knupp Jonas" userId="249ee420-900c-429c-95d2-eb7e0fe59e21" providerId="ADAL" clId="{4783C8D4-DF40-DC41-B480-9EE96D0463FC}" dt="2024-11-25T21:10:11.942" v="483"/>
        <pc:sldMasterMkLst>
          <pc:docMk/>
          <pc:sldMasterMk cId="3275175510" sldId="2147483648"/>
        </pc:sldMasterMkLst>
        <pc:sldLayoutChg chg="addSp delSp modSp mod setBg">
          <pc:chgData name="Knupp Jonas" userId="249ee420-900c-429c-95d2-eb7e0fe59e21" providerId="ADAL" clId="{4783C8D4-DF40-DC41-B480-9EE96D0463FC}" dt="2024-11-25T21:10:11.942" v="483"/>
          <pc:sldLayoutMkLst>
            <pc:docMk/>
            <pc:sldMasterMk cId="3275175510" sldId="2147483648"/>
            <pc:sldLayoutMk cId="33399677" sldId="2147483650"/>
          </pc:sldLayoutMkLst>
          <pc:picChg chg="add mod">
            <ac:chgData name="Knupp Jonas" userId="249ee420-900c-429c-95d2-eb7e0fe59e21" providerId="ADAL" clId="{4783C8D4-DF40-DC41-B480-9EE96D0463FC}" dt="2024-11-25T20:48:55.034" v="67" actId="1076"/>
            <ac:picMkLst>
              <pc:docMk/>
              <pc:sldMasterMk cId="3275175510" sldId="2147483648"/>
              <pc:sldLayoutMk cId="33399677" sldId="2147483650"/>
              <ac:picMk id="1026" creationId="{F4A540DB-0368-29C9-BCC2-E6E156071724}"/>
            </ac:picMkLst>
          </pc:picChg>
          <pc:cxnChg chg="add mod">
            <ac:chgData name="Knupp Jonas" userId="249ee420-900c-429c-95d2-eb7e0fe59e21" providerId="ADAL" clId="{4783C8D4-DF40-DC41-B480-9EE96D0463FC}" dt="2024-11-25T21:08:25.276" v="481" actId="14100"/>
            <ac:cxnSpMkLst>
              <pc:docMk/>
              <pc:sldMasterMk cId="3275175510" sldId="2147483648"/>
              <pc:sldLayoutMk cId="33399677" sldId="2147483650"/>
              <ac:cxnSpMk id="21" creationId="{E1D57D43-2EA4-918B-76A0-0F2615E4662E}"/>
            </ac:cxnSpMkLst>
          </pc:cxnChg>
        </pc:sldLayoutChg>
      </pc:sldMasterChg>
    </pc:docChg>
  </pc:docChgLst>
  <pc:docChgLst>
    <pc:chgData name="Knupp Jonas" userId="249ee420-900c-429c-95d2-eb7e0fe59e21" providerId="ADAL" clId="{EEBC99EA-5F99-7240-8427-848226BCAD69}"/>
    <pc:docChg chg="undo custSel addSld delSld modSld">
      <pc:chgData name="Knupp Jonas" userId="249ee420-900c-429c-95d2-eb7e0fe59e21" providerId="ADAL" clId="{EEBC99EA-5F99-7240-8427-848226BCAD69}" dt="2024-12-19T11:18:56.724" v="2171" actId="20577"/>
      <pc:docMkLst>
        <pc:docMk/>
      </pc:docMkLst>
      <pc:sldChg chg="modSp mod modNotesTx">
        <pc:chgData name="Knupp Jonas" userId="249ee420-900c-429c-95d2-eb7e0fe59e21" providerId="ADAL" clId="{EEBC99EA-5F99-7240-8427-848226BCAD69}" dt="2024-12-15T17:59:10.554" v="1076" actId="20577"/>
        <pc:sldMkLst>
          <pc:docMk/>
          <pc:sldMk cId="1160407558" sldId="256"/>
        </pc:sldMkLst>
        <pc:spChg chg="mod">
          <ac:chgData name="Knupp Jonas" userId="249ee420-900c-429c-95d2-eb7e0fe59e21" providerId="ADAL" clId="{EEBC99EA-5F99-7240-8427-848226BCAD69}" dt="2024-12-14T12:05:41.774" v="833" actId="20577"/>
          <ac:spMkLst>
            <pc:docMk/>
            <pc:sldMk cId="1160407558" sldId="256"/>
            <ac:spMk id="3" creationId="{C84DB693-4DF8-D43F-B995-706DA668D4A0}"/>
          </ac:spMkLst>
        </pc:spChg>
      </pc:sldChg>
      <pc:sldChg chg="del">
        <pc:chgData name="Knupp Jonas" userId="249ee420-900c-429c-95d2-eb7e0fe59e21" providerId="ADAL" clId="{EEBC99EA-5F99-7240-8427-848226BCAD69}" dt="2024-12-13T20:27:43.072" v="0" actId="2696"/>
        <pc:sldMkLst>
          <pc:docMk/>
          <pc:sldMk cId="376396517" sldId="257"/>
        </pc:sldMkLst>
      </pc:sldChg>
      <pc:sldChg chg="addSp delSp modSp mod modNotesTx">
        <pc:chgData name="Knupp Jonas" userId="249ee420-900c-429c-95d2-eb7e0fe59e21" providerId="ADAL" clId="{EEBC99EA-5F99-7240-8427-848226BCAD69}" dt="2024-12-17T15:49:55.814" v="1958" actId="20577"/>
        <pc:sldMkLst>
          <pc:docMk/>
          <pc:sldMk cId="2134311615" sldId="258"/>
        </pc:sldMkLst>
        <pc:spChg chg="mod">
          <ac:chgData name="Knupp Jonas" userId="249ee420-900c-429c-95d2-eb7e0fe59e21" providerId="ADAL" clId="{EEBC99EA-5F99-7240-8427-848226BCAD69}" dt="2024-12-17T15:49:55.814" v="1958" actId="20577"/>
          <ac:spMkLst>
            <pc:docMk/>
            <pc:sldMk cId="2134311615" sldId="258"/>
            <ac:spMk id="3" creationId="{112EACF2-53A5-9AE1-FDA0-977E9DB2AE49}"/>
          </ac:spMkLst>
        </pc:spChg>
        <pc:picChg chg="add mod">
          <ac:chgData name="Knupp Jonas" userId="249ee420-900c-429c-95d2-eb7e0fe59e21" providerId="ADAL" clId="{EEBC99EA-5F99-7240-8427-848226BCAD69}" dt="2024-12-13T21:23:02.797" v="783" actId="1076"/>
          <ac:picMkLst>
            <pc:docMk/>
            <pc:sldMk cId="2134311615" sldId="258"/>
            <ac:picMk id="11" creationId="{AF8F3435-21B3-5073-6726-A41B40683435}"/>
          </ac:picMkLst>
        </pc:picChg>
      </pc:sldChg>
      <pc:sldChg chg="modSp mod modNotesTx">
        <pc:chgData name="Knupp Jonas" userId="249ee420-900c-429c-95d2-eb7e0fe59e21" providerId="ADAL" clId="{EEBC99EA-5F99-7240-8427-848226BCAD69}" dt="2024-12-14T12:35:43.422" v="978" actId="20577"/>
        <pc:sldMkLst>
          <pc:docMk/>
          <pc:sldMk cId="2982589309" sldId="259"/>
        </pc:sldMkLst>
        <pc:spChg chg="mod">
          <ac:chgData name="Knupp Jonas" userId="249ee420-900c-429c-95d2-eb7e0fe59e21" providerId="ADAL" clId="{EEBC99EA-5F99-7240-8427-848226BCAD69}" dt="2024-12-13T20:55:19.486" v="766" actId="20577"/>
          <ac:spMkLst>
            <pc:docMk/>
            <pc:sldMk cId="2982589309" sldId="259"/>
            <ac:spMk id="3" creationId="{70AAA57A-D529-6871-9933-873A22B167DB}"/>
          </ac:spMkLst>
        </pc:spChg>
      </pc:sldChg>
      <pc:sldChg chg="addSp delSp modSp mod modAnim modNotesTx">
        <pc:chgData name="Knupp Jonas" userId="249ee420-900c-429c-95d2-eb7e0fe59e21" providerId="ADAL" clId="{EEBC99EA-5F99-7240-8427-848226BCAD69}" dt="2024-12-19T11:18:56.724" v="2171" actId="20577"/>
        <pc:sldMkLst>
          <pc:docMk/>
          <pc:sldMk cId="2815637090" sldId="263"/>
        </pc:sldMkLst>
        <pc:picChg chg="add mod">
          <ac:chgData name="Knupp Jonas" userId="249ee420-900c-429c-95d2-eb7e0fe59e21" providerId="ADAL" clId="{EEBC99EA-5F99-7240-8427-848226BCAD69}" dt="2024-12-15T13:25:49.931" v="1065" actId="1076"/>
          <ac:picMkLst>
            <pc:docMk/>
            <pc:sldMk cId="2815637090" sldId="263"/>
            <ac:picMk id="8" creationId="{5546F97A-5A05-79E9-AF9F-B8036CE3B540}"/>
          </ac:picMkLst>
        </pc:picChg>
      </pc:sldChg>
      <pc:sldChg chg="del">
        <pc:chgData name="Knupp Jonas" userId="249ee420-900c-429c-95d2-eb7e0fe59e21" providerId="ADAL" clId="{EEBC99EA-5F99-7240-8427-848226BCAD69}" dt="2024-12-13T20:27:59.763" v="3" actId="2696"/>
        <pc:sldMkLst>
          <pc:docMk/>
          <pc:sldMk cId="3583598694" sldId="264"/>
        </pc:sldMkLst>
      </pc:sldChg>
      <pc:sldChg chg="del">
        <pc:chgData name="Knupp Jonas" userId="249ee420-900c-429c-95d2-eb7e0fe59e21" providerId="ADAL" clId="{EEBC99EA-5F99-7240-8427-848226BCAD69}" dt="2024-12-13T20:27:54.834" v="2" actId="2696"/>
        <pc:sldMkLst>
          <pc:docMk/>
          <pc:sldMk cId="1586033825" sldId="266"/>
        </pc:sldMkLst>
      </pc:sldChg>
      <pc:sldChg chg="del">
        <pc:chgData name="Knupp Jonas" userId="249ee420-900c-429c-95d2-eb7e0fe59e21" providerId="ADAL" clId="{EEBC99EA-5F99-7240-8427-848226BCAD69}" dt="2024-12-13T20:27:53.209" v="1" actId="2696"/>
        <pc:sldMkLst>
          <pc:docMk/>
          <pc:sldMk cId="3373933201" sldId="267"/>
        </pc:sldMkLst>
      </pc:sldChg>
      <pc:sldChg chg="addSp modSp mod modNotesTx">
        <pc:chgData name="Knupp Jonas" userId="249ee420-900c-429c-95d2-eb7e0fe59e21" providerId="ADAL" clId="{EEBC99EA-5F99-7240-8427-848226BCAD69}" dt="2024-12-14T12:36:33.311" v="995" actId="20577"/>
        <pc:sldMkLst>
          <pc:docMk/>
          <pc:sldMk cId="2714737301" sldId="268"/>
        </pc:sldMkLst>
        <pc:spChg chg="mod">
          <ac:chgData name="Knupp Jonas" userId="249ee420-900c-429c-95d2-eb7e0fe59e21" providerId="ADAL" clId="{EEBC99EA-5F99-7240-8427-848226BCAD69}" dt="2024-12-13T20:45:52.976" v="455" actId="20577"/>
          <ac:spMkLst>
            <pc:docMk/>
            <pc:sldMk cId="2714737301" sldId="268"/>
            <ac:spMk id="3" creationId="{D9C4FC09-FEA3-5309-BDEA-76E580BEF5C8}"/>
          </ac:spMkLst>
        </pc:spChg>
        <pc:picChg chg="add mod">
          <ac:chgData name="Knupp Jonas" userId="249ee420-900c-429c-95d2-eb7e0fe59e21" providerId="ADAL" clId="{EEBC99EA-5F99-7240-8427-848226BCAD69}" dt="2024-12-13T21:55:00.866" v="798" actId="14826"/>
          <ac:picMkLst>
            <pc:docMk/>
            <pc:sldMk cId="2714737301" sldId="268"/>
            <ac:picMk id="7" creationId="{3019A350-E88A-39D8-A530-CA309AAFCB2E}"/>
          </ac:picMkLst>
        </pc:picChg>
      </pc:sldChg>
      <pc:sldChg chg="addSp delSp modSp mod modNotesTx">
        <pc:chgData name="Knupp Jonas" userId="249ee420-900c-429c-95d2-eb7e0fe59e21" providerId="ADAL" clId="{EEBC99EA-5F99-7240-8427-848226BCAD69}" dt="2024-12-16T13:48:09.635" v="1937" actId="20577"/>
        <pc:sldMkLst>
          <pc:docMk/>
          <pc:sldMk cId="383006239" sldId="269"/>
        </pc:sldMkLst>
        <pc:spChg chg="mod">
          <ac:chgData name="Knupp Jonas" userId="249ee420-900c-429c-95d2-eb7e0fe59e21" providerId="ADAL" clId="{EEBC99EA-5F99-7240-8427-848226BCAD69}" dt="2024-12-13T21:27:09.805" v="791" actId="14100"/>
          <ac:spMkLst>
            <pc:docMk/>
            <pc:sldMk cId="383006239" sldId="269"/>
            <ac:spMk id="3" creationId="{CF93E9A7-C3E8-6535-599F-1AA3129DBA51}"/>
          </ac:spMkLst>
        </pc:spChg>
        <pc:picChg chg="add mod">
          <ac:chgData name="Knupp Jonas" userId="249ee420-900c-429c-95d2-eb7e0fe59e21" providerId="ADAL" clId="{EEBC99EA-5F99-7240-8427-848226BCAD69}" dt="2024-12-13T21:27:24.977" v="796"/>
          <ac:picMkLst>
            <pc:docMk/>
            <pc:sldMk cId="383006239" sldId="269"/>
            <ac:picMk id="8" creationId="{9A9B1119-E0C5-2A7F-4A97-EB0BBC6D82DC}"/>
          </ac:picMkLst>
        </pc:picChg>
      </pc:sldChg>
      <pc:sldChg chg="addSp delSp modSp mod modNotesTx">
        <pc:chgData name="Knupp Jonas" userId="249ee420-900c-429c-95d2-eb7e0fe59e21" providerId="ADAL" clId="{EEBC99EA-5F99-7240-8427-848226BCAD69}" dt="2024-12-19T11:14:05.224" v="2093"/>
        <pc:sldMkLst>
          <pc:docMk/>
          <pc:sldMk cId="4233629146" sldId="270"/>
        </pc:sldMkLst>
        <pc:spChg chg="mod">
          <ac:chgData name="Knupp Jonas" userId="249ee420-900c-429c-95d2-eb7e0fe59e21" providerId="ADAL" clId="{EEBC99EA-5F99-7240-8427-848226BCAD69}" dt="2024-12-13T20:50:45.262" v="727" actId="20577"/>
          <ac:spMkLst>
            <pc:docMk/>
            <pc:sldMk cId="4233629146" sldId="270"/>
            <ac:spMk id="3" creationId="{33B14B75-4A05-C0F6-46CA-456A267F7F7C}"/>
          </ac:spMkLst>
        </pc:spChg>
        <pc:spChg chg="add del mod">
          <ac:chgData name="Knupp Jonas" userId="249ee420-900c-429c-95d2-eb7e0fe59e21" providerId="ADAL" clId="{EEBC99EA-5F99-7240-8427-848226BCAD69}" dt="2024-12-19T11:14:05.224" v="2093"/>
          <ac:spMkLst>
            <pc:docMk/>
            <pc:sldMk cId="4233629146" sldId="270"/>
            <ac:spMk id="8" creationId="{054EF03B-7891-0865-6726-627EE63F8B46}"/>
          </ac:spMkLst>
        </pc:spChg>
        <pc:picChg chg="add mod">
          <ac:chgData name="Knupp Jonas" userId="249ee420-900c-429c-95d2-eb7e0fe59e21" providerId="ADAL" clId="{EEBC99EA-5F99-7240-8427-848226BCAD69}" dt="2024-12-13T22:05:51.872" v="799" actId="14826"/>
          <ac:picMkLst>
            <pc:docMk/>
            <pc:sldMk cId="4233629146" sldId="270"/>
            <ac:picMk id="7" creationId="{4D33A248-96DD-E1AA-3901-59C04C3B6979}"/>
          </ac:picMkLst>
        </pc:picChg>
      </pc:sldChg>
      <pc:sldChg chg="modSp new mod modShow modNotesTx">
        <pc:chgData name="Knupp Jonas" userId="249ee420-900c-429c-95d2-eb7e0fe59e21" providerId="ADAL" clId="{EEBC99EA-5F99-7240-8427-848226BCAD69}" dt="2024-12-15T13:19:52.972" v="1053" actId="729"/>
        <pc:sldMkLst>
          <pc:docMk/>
          <pc:sldMk cId="115095005" sldId="271"/>
        </pc:sldMkLst>
        <pc:spChg chg="mod">
          <ac:chgData name="Knupp Jonas" userId="249ee420-900c-429c-95d2-eb7e0fe59e21" providerId="ADAL" clId="{EEBC99EA-5F99-7240-8427-848226BCAD69}" dt="2024-12-13T20:37:11.375" v="47" actId="20577"/>
          <ac:spMkLst>
            <pc:docMk/>
            <pc:sldMk cId="115095005" sldId="271"/>
            <ac:spMk id="2" creationId="{0C56CC2C-4074-99CF-5465-D325D25F766E}"/>
          </ac:spMkLst>
        </pc:spChg>
        <pc:spChg chg="mod">
          <ac:chgData name="Knupp Jonas" userId="249ee420-900c-429c-95d2-eb7e0fe59e21" providerId="ADAL" clId="{EEBC99EA-5F99-7240-8427-848226BCAD69}" dt="2024-12-14T12:40:18.778" v="1041" actId="20577"/>
          <ac:spMkLst>
            <pc:docMk/>
            <pc:sldMk cId="115095005" sldId="271"/>
            <ac:spMk id="3" creationId="{FC293592-B95C-0330-3830-1A99F4719F92}"/>
          </ac:spMkLst>
        </pc:spChg>
      </pc:sldChg>
      <pc:sldChg chg="modSp new del mod">
        <pc:chgData name="Knupp Jonas" userId="249ee420-900c-429c-95d2-eb7e0fe59e21" providerId="ADAL" clId="{EEBC99EA-5F99-7240-8427-848226BCAD69}" dt="2024-12-13T20:34:35.134" v="29" actId="2696"/>
        <pc:sldMkLst>
          <pc:docMk/>
          <pc:sldMk cId="2341078362" sldId="271"/>
        </pc:sldMkLst>
      </pc:sldChg>
    </pc:docChg>
  </pc:docChgLst>
  <pc:docChgLst>
    <pc:chgData name="Knupp Jonas" userId="249ee420-900c-429c-95d2-eb7e0fe59e21" providerId="ADAL" clId="{72F6C422-1EA7-3845-BDEC-72A830F261C6}"/>
    <pc:docChg chg="undo custSel addSld delSld modSld modMainMaster">
      <pc:chgData name="Knupp Jonas" userId="249ee420-900c-429c-95d2-eb7e0fe59e21" providerId="ADAL" clId="{72F6C422-1EA7-3845-BDEC-72A830F261C6}" dt="2024-12-13T19:26:56.099" v="2175" actId="1076"/>
      <pc:docMkLst>
        <pc:docMk/>
      </pc:docMkLst>
      <pc:sldChg chg="addSp delSp modSp mod">
        <pc:chgData name="Knupp Jonas" userId="249ee420-900c-429c-95d2-eb7e0fe59e21" providerId="ADAL" clId="{72F6C422-1EA7-3845-BDEC-72A830F261C6}" dt="2024-12-13T19:26:36.386" v="2170" actId="21"/>
        <pc:sldMkLst>
          <pc:docMk/>
          <pc:sldMk cId="376396517" sldId="257"/>
        </pc:sldMkLst>
      </pc:sldChg>
      <pc:sldChg chg="addSp delSp modSp mod">
        <pc:chgData name="Knupp Jonas" userId="249ee420-900c-429c-95d2-eb7e0fe59e21" providerId="ADAL" clId="{72F6C422-1EA7-3845-BDEC-72A830F261C6}" dt="2024-12-13T19:26:56.099" v="2175" actId="1076"/>
        <pc:sldMkLst>
          <pc:docMk/>
          <pc:sldMk cId="2134311615" sldId="258"/>
        </pc:sldMkLst>
        <pc:spChg chg="mod">
          <ac:chgData name="Knupp Jonas" userId="249ee420-900c-429c-95d2-eb7e0fe59e21" providerId="ADAL" clId="{72F6C422-1EA7-3845-BDEC-72A830F261C6}" dt="2024-12-13T18:17:09.785" v="76" actId="20577"/>
          <ac:spMkLst>
            <pc:docMk/>
            <pc:sldMk cId="2134311615" sldId="258"/>
            <ac:spMk id="2" creationId="{9E24B85F-6C5F-1C97-3901-5D0B2CCAC8B4}"/>
          </ac:spMkLst>
        </pc:spChg>
        <pc:spChg chg="mod">
          <ac:chgData name="Knupp Jonas" userId="249ee420-900c-429c-95d2-eb7e0fe59e21" providerId="ADAL" clId="{72F6C422-1EA7-3845-BDEC-72A830F261C6}" dt="2024-12-13T19:24:11.455" v="2160" actId="20577"/>
          <ac:spMkLst>
            <pc:docMk/>
            <pc:sldMk cId="2134311615" sldId="258"/>
            <ac:spMk id="3" creationId="{112EACF2-53A5-9AE1-FDA0-977E9DB2AE49}"/>
          </ac:spMkLst>
        </pc:spChg>
      </pc:sldChg>
      <pc:sldChg chg="modSp mod">
        <pc:chgData name="Knupp Jonas" userId="249ee420-900c-429c-95d2-eb7e0fe59e21" providerId="ADAL" clId="{72F6C422-1EA7-3845-BDEC-72A830F261C6}" dt="2024-12-13T19:01:08.509" v="2002" actId="20577"/>
        <pc:sldMkLst>
          <pc:docMk/>
          <pc:sldMk cId="2982589309" sldId="259"/>
        </pc:sldMkLst>
        <pc:spChg chg="mod">
          <ac:chgData name="Knupp Jonas" userId="249ee420-900c-429c-95d2-eb7e0fe59e21" providerId="ADAL" clId="{72F6C422-1EA7-3845-BDEC-72A830F261C6}" dt="2024-12-13T18:32:38.632" v="1038" actId="20577"/>
          <ac:spMkLst>
            <pc:docMk/>
            <pc:sldMk cId="2982589309" sldId="259"/>
            <ac:spMk id="2" creationId="{339E9E25-0308-4FBF-1800-FCBDD15EB1C9}"/>
          </ac:spMkLst>
        </pc:spChg>
        <pc:spChg chg="mod">
          <ac:chgData name="Knupp Jonas" userId="249ee420-900c-429c-95d2-eb7e0fe59e21" providerId="ADAL" clId="{72F6C422-1EA7-3845-BDEC-72A830F261C6}" dt="2024-12-13T19:01:08.509" v="2002" actId="20577"/>
          <ac:spMkLst>
            <pc:docMk/>
            <pc:sldMk cId="2982589309" sldId="259"/>
            <ac:spMk id="3" creationId="{70AAA57A-D529-6871-9933-873A22B167DB}"/>
          </ac:spMkLst>
        </pc:spChg>
        <pc:picChg chg="mod">
          <ac:chgData name="Knupp Jonas" userId="249ee420-900c-429c-95d2-eb7e0fe59e21" providerId="ADAL" clId="{72F6C422-1EA7-3845-BDEC-72A830F261C6}" dt="2024-12-13T18:52:13.797" v="1734"/>
          <ac:picMkLst>
            <pc:docMk/>
            <pc:sldMk cId="2982589309" sldId="259"/>
            <ac:picMk id="34" creationId="{59B234F9-555B-676F-5D70-388961357126}"/>
          </ac:picMkLst>
        </pc:picChg>
        <pc:picChg chg="mod">
          <ac:chgData name="Knupp Jonas" userId="249ee420-900c-429c-95d2-eb7e0fe59e21" providerId="ADAL" clId="{72F6C422-1EA7-3845-BDEC-72A830F261C6}" dt="2024-12-13T18:52:02.196" v="1732"/>
          <ac:picMkLst>
            <pc:docMk/>
            <pc:sldMk cId="2982589309" sldId="259"/>
            <ac:picMk id="37" creationId="{F45F446A-19F0-309D-AABA-F6CF8CCEE108}"/>
          </ac:picMkLst>
        </pc:picChg>
        <pc:picChg chg="mod">
          <ac:chgData name="Knupp Jonas" userId="249ee420-900c-429c-95d2-eb7e0fe59e21" providerId="ADAL" clId="{72F6C422-1EA7-3845-BDEC-72A830F261C6}" dt="2024-12-13T18:52:08.511" v="1733"/>
          <ac:picMkLst>
            <pc:docMk/>
            <pc:sldMk cId="2982589309" sldId="259"/>
            <ac:picMk id="1032" creationId="{F33724BD-1465-D7DC-7E62-98BDCB0CB95C}"/>
          </ac:picMkLst>
        </pc:picChg>
      </pc:sldChg>
      <pc:sldChg chg="modSp del mod">
        <pc:chgData name="Knupp Jonas" userId="249ee420-900c-429c-95d2-eb7e0fe59e21" providerId="ADAL" clId="{72F6C422-1EA7-3845-BDEC-72A830F261C6}" dt="2024-12-13T18:34:21.159" v="1174" actId="2696"/>
        <pc:sldMkLst>
          <pc:docMk/>
          <pc:sldMk cId="3803690348" sldId="260"/>
        </pc:sldMkLst>
      </pc:sldChg>
      <pc:sldChg chg="del">
        <pc:chgData name="Knupp Jonas" userId="249ee420-900c-429c-95d2-eb7e0fe59e21" providerId="ADAL" clId="{72F6C422-1EA7-3845-BDEC-72A830F261C6}" dt="2024-12-13T18:20:53.379" v="154" actId="2696"/>
        <pc:sldMkLst>
          <pc:docMk/>
          <pc:sldMk cId="2595129914" sldId="261"/>
        </pc:sldMkLst>
      </pc:sldChg>
      <pc:sldChg chg="del">
        <pc:chgData name="Knupp Jonas" userId="249ee420-900c-429c-95d2-eb7e0fe59e21" providerId="ADAL" clId="{72F6C422-1EA7-3845-BDEC-72A830F261C6}" dt="2024-12-13T18:22:15.194" v="346" actId="2696"/>
        <pc:sldMkLst>
          <pc:docMk/>
          <pc:sldMk cId="3591262448" sldId="262"/>
        </pc:sldMkLst>
      </pc:sldChg>
      <pc:sldChg chg="del">
        <pc:chgData name="Knupp Jonas" userId="249ee420-900c-429c-95d2-eb7e0fe59e21" providerId="ADAL" clId="{72F6C422-1EA7-3845-BDEC-72A830F261C6}" dt="2024-12-13T18:20:54.590" v="155" actId="2696"/>
        <pc:sldMkLst>
          <pc:docMk/>
          <pc:sldMk cId="2323085545" sldId="265"/>
        </pc:sldMkLst>
      </pc:sldChg>
      <pc:sldChg chg="del">
        <pc:chgData name="Knupp Jonas" userId="249ee420-900c-429c-95d2-eb7e0fe59e21" providerId="ADAL" clId="{72F6C422-1EA7-3845-BDEC-72A830F261C6}" dt="2024-12-13T18:17:27.762" v="79" actId="2696"/>
        <pc:sldMkLst>
          <pc:docMk/>
          <pc:sldMk cId="104238109" sldId="266"/>
        </pc:sldMkLst>
      </pc:sldChg>
      <pc:sldChg chg="modSp new mod">
        <pc:chgData name="Knupp Jonas" userId="249ee420-900c-429c-95d2-eb7e0fe59e21" providerId="ADAL" clId="{72F6C422-1EA7-3845-BDEC-72A830F261C6}" dt="2024-12-13T18:44:22.941" v="1460" actId="20577"/>
        <pc:sldMkLst>
          <pc:docMk/>
          <pc:sldMk cId="1586033825" sldId="266"/>
        </pc:sldMkLst>
      </pc:sldChg>
      <pc:sldChg chg="addSp delSp modSp new mod">
        <pc:chgData name="Knupp Jonas" userId="249ee420-900c-429c-95d2-eb7e0fe59e21" providerId="ADAL" clId="{72F6C422-1EA7-3845-BDEC-72A830F261C6}" dt="2024-12-13T19:21:17.210" v="2155" actId="27636"/>
        <pc:sldMkLst>
          <pc:docMk/>
          <pc:sldMk cId="3373933201" sldId="267"/>
        </pc:sldMkLst>
      </pc:sldChg>
      <pc:sldChg chg="modSp new mod">
        <pc:chgData name="Knupp Jonas" userId="249ee420-900c-429c-95d2-eb7e0fe59e21" providerId="ADAL" clId="{72F6C422-1EA7-3845-BDEC-72A830F261C6}" dt="2024-12-13T18:57:21.716" v="1782" actId="114"/>
        <pc:sldMkLst>
          <pc:docMk/>
          <pc:sldMk cId="2714737301" sldId="268"/>
        </pc:sldMkLst>
        <pc:spChg chg="mod">
          <ac:chgData name="Knupp Jonas" userId="249ee420-900c-429c-95d2-eb7e0fe59e21" providerId="ADAL" clId="{72F6C422-1EA7-3845-BDEC-72A830F261C6}" dt="2024-12-13T18:32:27.029" v="1008" actId="20577"/>
          <ac:spMkLst>
            <pc:docMk/>
            <pc:sldMk cId="2714737301" sldId="268"/>
            <ac:spMk id="2" creationId="{A87D0D5C-7C56-92D6-4ED2-877C53480726}"/>
          </ac:spMkLst>
        </pc:spChg>
        <pc:spChg chg="mod">
          <ac:chgData name="Knupp Jonas" userId="249ee420-900c-429c-95d2-eb7e0fe59e21" providerId="ADAL" clId="{72F6C422-1EA7-3845-BDEC-72A830F261C6}" dt="2024-12-13T18:57:21.716" v="1782" actId="114"/>
          <ac:spMkLst>
            <pc:docMk/>
            <pc:sldMk cId="2714737301" sldId="268"/>
            <ac:spMk id="3" creationId="{D9C4FC09-FEA3-5309-BDEA-76E580BEF5C8}"/>
          </ac:spMkLst>
        </pc:spChg>
      </pc:sldChg>
      <pc:sldChg chg="modSp new mod">
        <pc:chgData name="Knupp Jonas" userId="249ee420-900c-429c-95d2-eb7e0fe59e21" providerId="ADAL" clId="{72F6C422-1EA7-3845-BDEC-72A830F261C6}" dt="2024-12-13T19:00:08.650" v="1986" actId="20577"/>
        <pc:sldMkLst>
          <pc:docMk/>
          <pc:sldMk cId="383006239" sldId="269"/>
        </pc:sldMkLst>
        <pc:spChg chg="mod">
          <ac:chgData name="Knupp Jonas" userId="249ee420-900c-429c-95d2-eb7e0fe59e21" providerId="ADAL" clId="{72F6C422-1EA7-3845-BDEC-72A830F261C6}" dt="2024-12-13T18:32:53.468" v="1065" actId="20577"/>
          <ac:spMkLst>
            <pc:docMk/>
            <pc:sldMk cId="383006239" sldId="269"/>
            <ac:spMk id="2" creationId="{6BDF0BD2-A6CB-04FD-9D7C-3A2B838BE9AD}"/>
          </ac:spMkLst>
        </pc:spChg>
        <pc:spChg chg="mod">
          <ac:chgData name="Knupp Jonas" userId="249ee420-900c-429c-95d2-eb7e0fe59e21" providerId="ADAL" clId="{72F6C422-1EA7-3845-BDEC-72A830F261C6}" dt="2024-12-13T19:00:08.650" v="1986" actId="20577"/>
          <ac:spMkLst>
            <pc:docMk/>
            <pc:sldMk cId="383006239" sldId="269"/>
            <ac:spMk id="3" creationId="{CF93E9A7-C3E8-6535-599F-1AA3129DBA51}"/>
          </ac:spMkLst>
        </pc:spChg>
      </pc:sldChg>
      <pc:sldChg chg="addSp delSp modSp new mod">
        <pc:chgData name="Knupp Jonas" userId="249ee420-900c-429c-95d2-eb7e0fe59e21" providerId="ADAL" clId="{72F6C422-1EA7-3845-BDEC-72A830F261C6}" dt="2024-12-13T18:56:14.750" v="1777" actId="478"/>
        <pc:sldMkLst>
          <pc:docMk/>
          <pc:sldMk cId="4233629146" sldId="270"/>
        </pc:sldMkLst>
        <pc:spChg chg="mod">
          <ac:chgData name="Knupp Jonas" userId="249ee420-900c-429c-95d2-eb7e0fe59e21" providerId="ADAL" clId="{72F6C422-1EA7-3845-BDEC-72A830F261C6}" dt="2024-12-13T18:33:07.869" v="1093" actId="20577"/>
          <ac:spMkLst>
            <pc:docMk/>
            <pc:sldMk cId="4233629146" sldId="270"/>
            <ac:spMk id="2" creationId="{34B25F3B-6BC2-1B5F-F489-38E1CBF8FE4B}"/>
          </ac:spMkLst>
        </pc:spChg>
        <pc:spChg chg="mod">
          <ac:chgData name="Knupp Jonas" userId="249ee420-900c-429c-95d2-eb7e0fe59e21" providerId="ADAL" clId="{72F6C422-1EA7-3845-BDEC-72A830F261C6}" dt="2024-12-13T18:50:20.234" v="1730" actId="20577"/>
          <ac:spMkLst>
            <pc:docMk/>
            <pc:sldMk cId="4233629146" sldId="270"/>
            <ac:spMk id="3" creationId="{33B14B75-4A05-C0F6-46CA-456A267F7F7C}"/>
          </ac:spMkLst>
        </pc:spChg>
      </pc:sldChg>
      <pc:sldMasterChg chg="modSldLayout">
        <pc:chgData name="Knupp Jonas" userId="249ee420-900c-429c-95d2-eb7e0fe59e21" providerId="ADAL" clId="{72F6C422-1EA7-3845-BDEC-72A830F261C6}" dt="2024-12-13T18:19:49.254" v="110" actId="207"/>
        <pc:sldMasterMkLst>
          <pc:docMk/>
          <pc:sldMasterMk cId="3275175510" sldId="2147483648"/>
        </pc:sldMasterMkLst>
        <pc:sldLayoutChg chg="addSp delSp modSp mod">
          <pc:chgData name="Knupp Jonas" userId="249ee420-900c-429c-95d2-eb7e0fe59e21" providerId="ADAL" clId="{72F6C422-1EA7-3845-BDEC-72A830F261C6}" dt="2024-12-13T18:19:49.254" v="110" actId="207"/>
          <pc:sldLayoutMkLst>
            <pc:docMk/>
            <pc:sldMasterMk cId="3275175510" sldId="2147483648"/>
            <pc:sldLayoutMk cId="33399677" sldId="2147483650"/>
          </pc:sldLayoutMkLst>
          <pc:spChg chg="mod">
            <ac:chgData name="Knupp Jonas" userId="249ee420-900c-429c-95d2-eb7e0fe59e21" providerId="ADAL" clId="{72F6C422-1EA7-3845-BDEC-72A830F261C6}" dt="2024-12-13T18:19:49.254" v="110" actId="207"/>
            <ac:spMkLst>
              <pc:docMk/>
              <pc:sldMasterMk cId="3275175510" sldId="2147483648"/>
              <pc:sldLayoutMk cId="33399677" sldId="2147483650"/>
              <ac:spMk id="4" creationId="{EFF397C6-16EE-F700-9311-E8AD193818E3}"/>
            </ac:spMkLst>
          </pc:spChg>
          <pc:spChg chg="mod">
            <ac:chgData name="Knupp Jonas" userId="249ee420-900c-429c-95d2-eb7e0fe59e21" providerId="ADAL" clId="{72F6C422-1EA7-3845-BDEC-72A830F261C6}" dt="2024-12-13T18:19:49.254" v="110" actId="207"/>
            <ac:spMkLst>
              <pc:docMk/>
              <pc:sldMasterMk cId="3275175510" sldId="2147483648"/>
              <pc:sldLayoutMk cId="33399677" sldId="2147483650"/>
              <ac:spMk id="5" creationId="{C1A3CBCF-BFF8-AA78-0CEC-33BC16508401}"/>
            </ac:spMkLst>
          </pc:spChg>
          <pc:spChg chg="mod">
            <ac:chgData name="Knupp Jonas" userId="249ee420-900c-429c-95d2-eb7e0fe59e21" providerId="ADAL" clId="{72F6C422-1EA7-3845-BDEC-72A830F261C6}" dt="2024-12-13T18:19:49.254" v="110" actId="207"/>
            <ac:spMkLst>
              <pc:docMk/>
              <pc:sldMasterMk cId="3275175510" sldId="2147483648"/>
              <pc:sldLayoutMk cId="33399677" sldId="2147483650"/>
              <ac:spMk id="6" creationId="{CFF5BDD8-6C80-6478-FAA1-E63CBBB81A0D}"/>
            </ac:spMkLst>
          </pc:spChg>
          <pc:spChg chg="add mod">
            <ac:chgData name="Knupp Jonas" userId="249ee420-900c-429c-95d2-eb7e0fe59e21" providerId="ADAL" clId="{72F6C422-1EA7-3845-BDEC-72A830F261C6}" dt="2024-12-13T18:19:15.333" v="97" actId="207"/>
            <ac:spMkLst>
              <pc:docMk/>
              <pc:sldMasterMk cId="3275175510" sldId="2147483648"/>
              <pc:sldLayoutMk cId="33399677" sldId="2147483650"/>
              <ac:spMk id="15" creationId="{9B4DD6C8-CBA2-8FE3-DF27-3615FA3B0B60}"/>
            </ac:spMkLst>
          </pc:spChg>
          <pc:cxnChg chg="add mod">
            <ac:chgData name="Knupp Jonas" userId="249ee420-900c-429c-95d2-eb7e0fe59e21" providerId="ADAL" clId="{72F6C422-1EA7-3845-BDEC-72A830F261C6}" dt="2024-12-13T18:18:37.332" v="89" actId="14100"/>
            <ac:cxnSpMkLst>
              <pc:docMk/>
              <pc:sldMasterMk cId="3275175510" sldId="2147483648"/>
              <pc:sldLayoutMk cId="33399677" sldId="2147483650"/>
              <ac:cxnSpMk id="9" creationId="{88DB7816-A7F4-F2D8-7D13-EE595B052A74}"/>
            </ac:cxnSpMkLst>
          </pc:cxnChg>
          <pc:cxnChg chg="mod">
            <ac:chgData name="Knupp Jonas" userId="249ee420-900c-429c-95d2-eb7e0fe59e21" providerId="ADAL" clId="{72F6C422-1EA7-3845-BDEC-72A830F261C6}" dt="2024-12-13T18:18:09.420" v="82" actId="208"/>
            <ac:cxnSpMkLst>
              <pc:docMk/>
              <pc:sldMasterMk cId="3275175510" sldId="2147483648"/>
              <pc:sldLayoutMk cId="33399677" sldId="2147483650"/>
              <ac:cxnSpMk id="21" creationId="{E1D57D43-2EA4-918B-76A0-0F2615E4662E}"/>
            </ac:cxnSpMkLst>
          </pc:cxnChg>
        </pc:sldLayoutChg>
      </pc:sldMasterChg>
    </pc:docChg>
  </pc:docChgLst>
  <pc:docChgLst>
    <pc:chgData name="Tommasi Alessio" userId="83d39c4d-51d8-47db-aee0-6d05814d4676" providerId="ADAL" clId="{77F6C514-B6F0-3945-8A9C-37B1FDB6A75E}"/>
    <pc:docChg chg="custSel modSld">
      <pc:chgData name="Tommasi Alessio" userId="83d39c4d-51d8-47db-aee0-6d05814d4676" providerId="ADAL" clId="{77F6C514-B6F0-3945-8A9C-37B1FDB6A75E}" dt="2024-12-19T13:17:43.124" v="491" actId="20577"/>
      <pc:docMkLst>
        <pc:docMk/>
      </pc:docMkLst>
      <pc:sldChg chg="modNotesTx">
        <pc:chgData name="Tommasi Alessio" userId="83d39c4d-51d8-47db-aee0-6d05814d4676" providerId="ADAL" clId="{77F6C514-B6F0-3945-8A9C-37B1FDB6A75E}" dt="2024-12-19T13:17:43.124" v="491" actId="20577"/>
        <pc:sldMkLst>
          <pc:docMk/>
          <pc:sldMk cId="1160407558" sldId="256"/>
        </pc:sldMkLst>
      </pc:sldChg>
      <pc:sldChg chg="modNotesTx">
        <pc:chgData name="Tommasi Alessio" userId="83d39c4d-51d8-47db-aee0-6d05814d4676" providerId="ADAL" clId="{77F6C514-B6F0-3945-8A9C-37B1FDB6A75E}" dt="2024-12-19T13:17:18.744" v="447" actId="20577"/>
        <pc:sldMkLst>
          <pc:docMk/>
          <pc:sldMk cId="2134311615" sldId="258"/>
        </pc:sldMkLst>
      </pc:sldChg>
      <pc:sldChg chg="modNotesTx">
        <pc:chgData name="Tommasi Alessio" userId="83d39c4d-51d8-47db-aee0-6d05814d4676" providerId="ADAL" clId="{77F6C514-B6F0-3945-8A9C-37B1FDB6A75E}" dt="2024-12-19T12:04:14.145" v="243" actId="20577"/>
        <pc:sldMkLst>
          <pc:docMk/>
          <pc:sldMk cId="2982589309" sldId="259"/>
        </pc:sldMkLst>
      </pc:sldChg>
      <pc:sldChg chg="modSp">
        <pc:chgData name="Tommasi Alessio" userId="83d39c4d-51d8-47db-aee0-6d05814d4676" providerId="ADAL" clId="{77F6C514-B6F0-3945-8A9C-37B1FDB6A75E}" dt="2024-12-19T12:54:08.945" v="388" actId="14100"/>
        <pc:sldMkLst>
          <pc:docMk/>
          <pc:sldMk cId="2815637090" sldId="263"/>
        </pc:sldMkLst>
        <pc:picChg chg="mod">
          <ac:chgData name="Tommasi Alessio" userId="83d39c4d-51d8-47db-aee0-6d05814d4676" providerId="ADAL" clId="{77F6C514-B6F0-3945-8A9C-37B1FDB6A75E}" dt="2024-12-19T12:54:08.945" v="388" actId="14100"/>
          <ac:picMkLst>
            <pc:docMk/>
            <pc:sldMk cId="2815637090" sldId="263"/>
            <ac:picMk id="8" creationId="{5546F97A-5A05-79E9-AF9F-B8036CE3B540}"/>
          </ac:picMkLst>
        </pc:picChg>
      </pc:sldChg>
      <pc:sldChg chg="modNotesTx">
        <pc:chgData name="Tommasi Alessio" userId="83d39c4d-51d8-47db-aee0-6d05814d4676" providerId="ADAL" clId="{77F6C514-B6F0-3945-8A9C-37B1FDB6A75E}" dt="2024-12-19T12:04:59.612" v="253" actId="20577"/>
        <pc:sldMkLst>
          <pc:docMk/>
          <pc:sldMk cId="2714737301" sldId="26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8:30:32.575"/>
    </inkml:context>
    <inkml:brush xml:id="br0">
      <inkml:brushProperty name="width" value="0.035" units="cm"/>
      <inkml:brushProperty name="height" value="0.035" units="cm"/>
      <inkml:brushProperty name="color" value="#3333B3"/>
    </inkml:brush>
  </inkml:definitions>
  <inkml:trace contextRef="#ctx0" brushRef="#br0">9 1611 24575,'0'-4'0,"0"-2"0,0-2 0,0-1 0,0-2 0,0 3 0,0 1 0,0 2 0,0-1 0,0 0 0,0 0 0,0 0 0,0-1 0,0 2 0,0-1 0,0 2 0,0-2 0,0 1 0,0-1 0,0 1 0,-1 1 0,0 0 0,0 1 0,0-1 0,1 0 0,-1 0 0,1-1 0,0 1 0,0 0 0,-1-1 0,0 1 0,0 0 0,0 0 0,1 1 0,0-1 0,0 0 0,0 0 0,0 0 0,0-1 0,0 1 0,0 0 0,0 1 0,0-1 0,0 0 0,0 0 0,0 0 0,0 0 0,0 0 0,0 0 0,0-1 0,0 1 0,0 0 0,0 0 0,0 1 0,0-1 0,0 0 0,0 0 0,0 0 0,0-1 0,0-1 0,0 1 0,0-1 0,0 1 0,0-1 0,0 0 0,0 1 0,0 2 0,0-1 0,0 0 0,0-2 0,0 1 0,0-1 0,0-1 0,0 0 0,0-1 0,0 0 0,0 0 0,0-2 0,0 2 0,0 1 0,0 2 0,0-1 0,0 0 0,0 0 0,0-1 0,0 2 0,0-2 0,0 0 0,0 0 0,0 0 0,0 0 0,0 1 0,0-1 0,0 0 0,0 1 0,0 0 0,0 0 0,0 0 0,0 0 0,0-1 0,0 0 0,0 0 0,1 2 0,0-2 0,0 1 0,0 0 0,0-1 0,-1 2 0,1-1 0,1 0 0,0-1 0,-1 1 0,1-2 0,-1 0 0,1-1 0,2-1 0,-2 1 0,1-1 0,-1 1 0,0 0 0,0 1 0,1 0 0,0 0 0,-1-1 0,1 0 0,1-1 0,-2-1 0,2 0 0,-2 0 0,1 2 0,-1-1 0,1 0 0,-1 2 0,0 1 0,1 0 0,-1 1 0,1-1 0,-1 0 0,0 0 0,1-1 0,1 0 0,0 1 0,-1-1 0,1 1 0,-1 0 0,0 0 0,1 1 0,-1 1 0,-1 1 0,-1 1 0,1-1 0,0 0 0,0 0 0,-1 0 0,1 0 0,0-1 0,0 0 0,1-1 0,-1-1 0,1 1 0,0-1 0,-1 1 0,1 0 0,0 0 0,-1 1 0,1-1 0,0 0 0,-1 1 0,1-1 0,0 2 0,0-1 0,0 0 0,0-1 0,0 1 0,1-1 0,0 1 0,-1 1 0,0-1 0,1 0 0,-2 1 0,0-1 0,1 1 0,-1 0 0,1-1 0,0 1 0,-1 0 0,1 0 0,-1-2 0,0 1 0,1 0 0,0 0 0,0 0 0,2-2 0,-1 1 0,1-1 0,-1 0 0,1 0 0,1 0 0,0 1 0,-1-1 0,0 0 0,-1 0 0,0 2 0,1-1 0,0 0 0,0 0 0,0 0 0,-1 0 0,1 0 0,-1 0 0,0 0 0,1 2 0,-2 0 0,0-1 0,0 1 0,-1 0 0,1 0 0,-1 1 0,1 1 0,1-1 0,0 0 0,0-1 0,0 0 0,0 0 0,1 1 0,-1 0 0,0-1 0,0 0 0,0 1 0,0 0 0,0 1 0,-1-1 0,1-1 0,0 0 0,0 1 0,0-1 0,1 1 0,-1 0 0,0-1 0,1-1 0,1 1 0,0 0 0,1-1 0,-2 2 0,0-1 0,0 0 0,0 1 0,1 0 0,0 0 0,0 1 0,-1-1 0,1 0 0,-1 0 0,1 1 0,-1 0 0,0-2 0,1 2 0,0-1 0,1 1 0,0-1 0,1-1 0,0 0 0,1 0 0,-1 1 0,-1 0 0,-1 0 0,-1 1 0,0 1 0,-1 0 0,0 1 0,-1-1 0,0 0 0,-1 0 0,1-1 0,1 1 0,0-1 0,1 0 0,0 0 0,2-1 0,0 1 0,-1 0 0,-1 1 0,-1 0 0,0 1 0,-1 0 0,1 0 0,0 0 0,0 0 0,0 0 0,0 0 0,0-1 0,1 0 0,-1 0 0,0 0 0,0 1 0,0-1 0,-1 0 0,1 0 0,-1 0 0,1 1 0,1 0 0,-1-1 0,0 0 0,6-2 0,-5 1 0,5 1 0,-6-1 0,-1 2 0,1-2 0,0 1 0,1-1 0,0 0 0,1 0 0,-1 1 0,1-1 0,-1 0 0,1 0 0,-1 0 0,-1 1 0,0-1 0,0 1 0,0 0 0,-1 0 0,1 0 0,0 0 0,1-1 0,1 0 0,0 1 0,2-2 0,0 1 0,1-1 0,-1 0 0,0 1 0,-1 0 0,0 0 0,1-1 0,0-1 0,0 1 0,0-1 0,0 2 0,-1-1 0,1-1 0,-1 2 0,-1-2 0,0 2 0,0 0 0,1 0 0,-1 0 0,-1 0 0,2 1 0,0-2 0,2 2 0,0-1 0,0 0 0,0 0 0,-1 0 0,0 1 0,-1-1 0,1 0 0,-1 1 0,-2 0 0,1 1 0,-1-1 0,1 0 0,1 0 0,1-1 0,-1 1 0,1 0 0,0 0 0,0 1 0,0 0 0,0-2 0,0 1 0,-1 0 0,0 0 0,-2 0 0,1 0 0,0 0 0,1 0 0,-1 1 0,0 0 0,0 0 0,-1-1 0,0 0 0,1-1 0,-1 2 0,0-1 0,-1 1 0,0 0 0,1 0 0,1 0 0,0 0 0,0 0 0,1 0 0,-2 0 0,2 0 0,0 0 0,-1 0 0,0 0 0,0 0 0,0 0 0,1 0 0,-3 0 0,2 0 0,-1 0 0,1 0 0,0 0 0,0 0 0,1 0 0,0 0 0,0 0 0,0 0 0,0 0 0,0 0 0,0 0 0,-2 0 0,0 0 0,0 0 0,0 0 0,0 0 0,-1 0 0,1 0 0,-1 0 0,0 0 0,1 0 0,-1 0 0,0 0 0,0 0 0,-1 0 0,1 0 0,0 0 0,0 0 0,0 0 0,0 0 0,0 0 0,0 0 0,0 0 0,0 0 0,0 0 0,0 0 0,-1 0 0,1 0 0,0 0 0,0 0 0,1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4A80E-DE05-ED42-87AB-78A0FB14FE45}" type="datetimeFigureOut">
              <a:rPr lang="en-CH" smtClean="0"/>
              <a:t>12/19/2024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AD47F-8966-0342-BC8A-4C5AF5F4539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593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Alessio, 10s</a:t>
            </a:r>
          </a:p>
          <a:p>
            <a:r>
              <a:rPr lang="en-CH"/>
              <a:t>welcome everyone, Today id like to introduce you to Geolock</a:t>
            </a:r>
            <a:r>
              <a:rPr lang="en-US"/>
              <a:t> an app develop by me and Jonas during </a:t>
            </a:r>
            <a:r>
              <a:rPr lang="en-CH"/>
              <a:t>Mobile and Wearable Computing</a:t>
            </a:r>
            <a:r>
              <a:rPr lang="en-US"/>
              <a:t> class.</a:t>
            </a:r>
            <a:endParaRPr lang="en-CH"/>
          </a:p>
          <a:p>
            <a:endParaRPr lang="en-CH"/>
          </a:p>
          <a:p>
            <a:r>
              <a:rPr lang="en-CH"/>
              <a:t>..</a:t>
            </a:r>
          </a:p>
          <a:p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Our app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focuses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on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locking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and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unlocking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messages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based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on GPS location.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Specific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people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can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view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a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particular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message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only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if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they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are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within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a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predefined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range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of a </a:t>
            </a:r>
            <a:r>
              <a:rPr lang="it-IT" b="0" i="0" err="1">
                <a:solidFill>
                  <a:srgbClr val="111111"/>
                </a:solidFill>
                <a:effectLst/>
                <a:latin typeface="UICTFontTextStyleBody"/>
              </a:rPr>
              <a:t>specific</a:t>
            </a:r>
            <a:r>
              <a:rPr lang="it-IT" b="0" i="0">
                <a:solidFill>
                  <a:srgbClr val="111111"/>
                </a:solidFill>
                <a:effectLst/>
                <a:latin typeface="UICTFontTextStyleBody"/>
              </a:rPr>
              <a:t> location.</a:t>
            </a:r>
            <a:endParaRPr lang="en-US" b="0" i="0">
              <a:solidFill>
                <a:srgbClr val="111111"/>
              </a:solidFill>
              <a:effectLst/>
              <a:latin typeface="UICTFontTextStyleBody"/>
            </a:endParaRPr>
          </a:p>
          <a:p>
            <a:endParaRPr lang="en-US" b="0" i="0">
              <a:solidFill>
                <a:srgbClr val="111111"/>
              </a:solidFill>
              <a:effectLst/>
              <a:latin typeface="UICTFontTextStyleBody"/>
            </a:endParaRPr>
          </a:p>
          <a:p>
            <a:r>
              <a:rPr lang="en-US" b="0" i="0">
                <a:solidFill>
                  <a:srgbClr val="111111"/>
                </a:solidFill>
                <a:effectLst/>
                <a:latin typeface="UICTFontTextStyleBody"/>
              </a:rPr>
              <a:t>Lets now move to the goal of our app:</a:t>
            </a:r>
            <a:endParaRPr lang="it-IT">
              <a:solidFill>
                <a:srgbClr val="111111"/>
              </a:solidFill>
              <a:effectLst/>
              <a:latin typeface=".AppleSystemUIFont"/>
            </a:endParaRP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774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Alessio 1.20</a:t>
            </a:r>
            <a:endParaRPr lang="en-US"/>
          </a:p>
          <a:p>
            <a:r>
              <a:rPr lang="en-US"/>
              <a:t>geolock</a:t>
            </a:r>
            <a:endParaRPr lang="en-CH"/>
          </a:p>
          <a:p>
            <a:r>
              <a:rPr lang="en-US"/>
              <a:t>is designed to bring people closer</a:t>
            </a:r>
            <a:endParaRPr lang="en-CH"/>
          </a:p>
          <a:p>
            <a:r>
              <a:rPr lang="en-US"/>
              <a:t>together by sharing string messages and images tied to</a:t>
            </a:r>
            <a:endParaRPr lang="en-CH"/>
          </a:p>
          <a:p>
            <a:r>
              <a:rPr lang="en-US"/>
              <a:t>specific locations.</a:t>
            </a:r>
            <a:endParaRPr lang="en-CH"/>
          </a:p>
          <a:p>
            <a:r>
              <a:rPr lang="en-US"/>
              <a:t> </a:t>
            </a:r>
            <a:endParaRPr lang="en-CH"/>
          </a:p>
          <a:p>
            <a:r>
              <a:rPr lang="en-US"/>
              <a:t>The goal of GeoLock is to make people more</a:t>
            </a:r>
            <a:endParaRPr lang="en-CH"/>
          </a:p>
          <a:p>
            <a:r>
              <a:rPr lang="en-US"/>
              <a:t>aware of their surroundings and foster</a:t>
            </a:r>
            <a:endParaRPr lang="en-CH"/>
          </a:p>
          <a:p>
            <a:r>
              <a:rPr lang="en-US"/>
              <a:t>connections with those nearby through the context</a:t>
            </a:r>
            <a:endParaRPr lang="en-CH"/>
          </a:p>
          <a:p>
            <a:r>
              <a:rPr lang="en-US"/>
              <a:t>of their shared environment.</a:t>
            </a:r>
            <a:endParaRPr lang="en-CH"/>
          </a:p>
          <a:p>
            <a:r>
              <a:rPr lang="en-US"/>
              <a:t> 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92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Alessio, 30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>
              <a:defRPr/>
            </a:pPr>
            <a:r>
              <a:rPr lang="en-US"/>
              <a:t>Here i have shown a quick overview of the architecture, which is based on a</a:t>
            </a:r>
            <a:endParaRPr lang="en-CH"/>
          </a:p>
          <a:p>
            <a:pPr>
              <a:defRPr/>
            </a:pPr>
            <a:r>
              <a:rPr lang="en-US"/>
              <a:t>classical client-server model but i skip on other technical. 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for meet time </a:t>
            </a:r>
            <a:r>
              <a:rPr lang="en-US" err="1"/>
              <a:t>requrement</a:t>
            </a:r>
            <a:r>
              <a:rPr lang="en-US"/>
              <a:t> so pass though the next side that focus on the UI of geolock.</a:t>
            </a:r>
          </a:p>
          <a:p>
            <a:pPr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 will use the term ‘fragment’ to refer to the displayed page that the user sees</a:t>
            </a:r>
          </a:p>
          <a:p>
            <a:pPr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/>
          </a:p>
          <a:p>
            <a:pPr>
              <a:defRPr/>
            </a:pPr>
            <a:endParaRPr lang="en-CH"/>
          </a:p>
          <a:p>
            <a:pPr>
              <a:defRPr/>
            </a:pPr>
            <a:r>
              <a:rPr lang="en-US"/>
              <a:t>The system works by exchanging data in JSON format, ensuring smooth and</a:t>
            </a:r>
            <a:endParaRPr lang="en-CH"/>
          </a:p>
          <a:p>
            <a:pPr>
              <a:defRPr/>
            </a:pPr>
            <a:r>
              <a:rPr lang="en-US"/>
              <a:t>efficient communication.</a:t>
            </a:r>
            <a:endParaRPr lang="en-CH"/>
          </a:p>
          <a:p>
            <a:pPr>
              <a:defRPr/>
            </a:pPr>
            <a:r>
              <a:rPr lang="en-US"/>
              <a:t> </a:t>
            </a:r>
            <a:endParaRPr lang="en-CH"/>
          </a:p>
          <a:p>
            <a:pPr>
              <a:defRPr/>
            </a:pPr>
            <a:r>
              <a:rPr lang="en-US"/>
              <a:t>On the backend, we use a relational database and PHP to manage and store all</a:t>
            </a:r>
            <a:endParaRPr lang="en-CH"/>
          </a:p>
          <a:p>
            <a:pPr>
              <a:defRPr/>
            </a:pPr>
            <a:r>
              <a:rPr lang="en-US"/>
              <a:t>the data.</a:t>
            </a:r>
            <a:endParaRPr lang="en-CH"/>
          </a:p>
          <a:p>
            <a:pPr>
              <a:defRPr/>
            </a:pPr>
            <a:r>
              <a:rPr lang="en-US"/>
              <a:t> </a:t>
            </a:r>
            <a:endParaRPr lang="en-CH"/>
          </a:p>
          <a:p>
            <a:pPr>
              <a:defRPr/>
            </a:pPr>
            <a:r>
              <a:rPr lang="en-US"/>
              <a:t>In the image, you can see how everything connects: the Android clients</a:t>
            </a:r>
            <a:endParaRPr lang="en-CH"/>
          </a:p>
          <a:p>
            <a:pPr>
              <a:defRPr/>
            </a:pPr>
            <a:r>
              <a:rPr lang="en-US"/>
              <a:t>communicate with the system through a web API, which acts as a bridge between</a:t>
            </a:r>
            <a:endParaRPr lang="en-CH"/>
          </a:p>
          <a:p>
            <a:pPr>
              <a:defRPr/>
            </a:pPr>
            <a:r>
              <a:rPr lang="en-US"/>
              <a:t>the app and the backend.</a:t>
            </a:r>
            <a:endParaRPr lang="en-CH"/>
          </a:p>
          <a:p>
            <a:pPr>
              <a:defRPr/>
            </a:pPr>
            <a:r>
              <a:rPr lang="en-US"/>
              <a:t> </a:t>
            </a:r>
            <a:endParaRPr lang="en-CH"/>
          </a:p>
          <a:p>
            <a:pPr>
              <a:defRPr/>
            </a:pPr>
            <a:r>
              <a:rPr lang="en-US"/>
              <a:t>For handling network requests, we rely on Retrofit, a library that ensures smooth</a:t>
            </a:r>
            <a:endParaRPr lang="en-CH"/>
          </a:p>
          <a:p>
            <a:pPr>
              <a:defRPr/>
            </a:pPr>
            <a:r>
              <a:rPr lang="en-US"/>
              <a:t>and efficient data exchange.</a:t>
            </a:r>
            <a:endParaRPr lang="en-CH"/>
          </a:p>
          <a:p>
            <a:pPr>
              <a:defRPr/>
            </a:pPr>
            <a:r>
              <a:rPr lang="en-US"/>
              <a:t> </a:t>
            </a:r>
            <a:endParaRPr lang="en-CH"/>
          </a:p>
          <a:p>
            <a:pPr>
              <a:defRPr/>
            </a:pPr>
            <a:r>
              <a:rPr lang="en-US"/>
              <a:t>Now I will introduce you in the Ui of Geo lock: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the next slide, 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259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Alessio</a:t>
            </a:r>
          </a:p>
          <a:p>
            <a:endParaRPr lang="en-US"/>
          </a:p>
          <a:p>
            <a:r>
              <a:rPr lang="en-US"/>
              <a:t>As we can see here, we have the main screen with some markers.</a:t>
            </a:r>
          </a:p>
          <a:p>
            <a:r>
              <a:rPr lang="en-US"/>
              <a:t>These markers represent the messages that someone has left here.</a:t>
            </a:r>
          </a:p>
          <a:p>
            <a:endParaRPr lang="en-CH"/>
          </a:p>
          <a:p>
            <a:r>
              <a:rPr lang="en-US"/>
              <a:t>We can see that the unlocked ones are marked in green, while the locked ones are in red.</a:t>
            </a:r>
            <a:endParaRPr lang="en-CH"/>
          </a:p>
          <a:p>
            <a:endParaRPr lang="en-US"/>
          </a:p>
          <a:p>
            <a:r>
              <a:rPr lang="en-US"/>
              <a:t>I want you to focus on the dashed line near the marker that represents the unlocked area.</a:t>
            </a:r>
          </a:p>
          <a:p>
            <a:endParaRPr lang="en-US"/>
          </a:p>
          <a:p>
            <a:r>
              <a:rPr lang="en-US"/>
              <a:t>Here in white, we can see our current location, faked by the emulator, </a:t>
            </a:r>
            <a:endParaRPr lang="en-CH"/>
          </a:p>
          <a:p>
            <a:r>
              <a:rPr lang="en-US"/>
              <a:t>which is near in the unlocked green marker and inside the dash lined  area as expected.</a:t>
            </a:r>
            <a:endParaRPr lang="en-CH"/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4469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Jonas, 45s</a:t>
            </a:r>
          </a:p>
          <a:p>
            <a:r>
              <a:rPr lang="en-CH"/>
              <a:t>The AddFragment allows users to create a new spot at their current location. </a:t>
            </a:r>
          </a:p>
          <a:p>
            <a:r>
              <a:rPr lang="en-CH"/>
              <a:t>The user provides an image and a message. </a:t>
            </a:r>
          </a:p>
          <a:p>
            <a:r>
              <a:rPr lang="en-CH"/>
              <a:t>Furthermore, the user can define how close people must be to unlock the spot and when the spot expires.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542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Jonas</a:t>
            </a:r>
          </a:p>
          <a:p>
            <a:r>
              <a:rPr lang="en-CH"/>
              <a:t>In the NearFragment all spots are displayed in a list. </a:t>
            </a:r>
          </a:p>
          <a:p>
            <a:r>
              <a:rPr lang="en-CH"/>
              <a:t>The underlying data is the same as in the MapFragment but sometimes it is easier to see the data in a list form. </a:t>
            </a:r>
          </a:p>
          <a:p>
            <a:r>
              <a:rPr lang="en-CH"/>
              <a:t>The list can be filtered such that spots that are further away than 100km are removed. </a:t>
            </a:r>
          </a:p>
          <a:p>
            <a:r>
              <a:rPr lang="en-CH"/>
              <a:t>It is also possible to sort the spots by distance.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316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Jonas, 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9053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Jonas, 1m30s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We prepared a brief video that shows our app in 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In reality you also need to take an image but that is not possible with the emulator so we skip it. Now we move over to the NearFragment.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That’s our app. Thanks for you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AD47F-8966-0342-BC8A-4C5AF5F45398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071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68EA-5D4F-4CBF-CA28-30710432C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5E507-6012-6DAE-D97B-4B3B9E92B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D9B2D-8646-FCB4-464D-02F48F38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3503-5149-1C4F-B4EF-7FB4529443F9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AB56-D105-84C0-F0B9-951A4F69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27050-E72E-88A3-D4F3-8F70E726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197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2357-A3D6-8199-99A8-148F5995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465D1-0C69-DC1F-7AB5-C6A32763B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7E96-F0EB-177E-A96B-18BA2620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504A-3555-4446-9416-4326547731BD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57BD2-2463-DA43-362B-FF3ED268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80820-0CC6-3101-88C0-E4253046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377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0B15B-7340-3D18-C2E2-DAD8A834A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05090-A4FA-D6F4-A192-5AD7CD34D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09A6-579B-B8B5-75A2-C3F5D8E8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83F2-CBC2-2248-AD22-0851133AD96F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80323-B075-1F00-1D62-B8FD85A1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3C9CF-CB86-25F5-7F9B-1C1D142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655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4DD6C8-CBA2-8FE3-DF27-3615FA3B0B60}"/>
              </a:ext>
            </a:extLst>
          </p:cNvPr>
          <p:cNvSpPr/>
          <p:nvPr userDrawn="1"/>
        </p:nvSpPr>
        <p:spPr>
          <a:xfrm>
            <a:off x="0" y="6434051"/>
            <a:ext cx="12192000" cy="423950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DE9C-4A2B-CCE2-BD21-4F056956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0AA01-FFEC-AD27-A645-B4A98DAD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397C6-16EE-F700-9311-E8AD1938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44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604DE8-B4B0-2641-A5EB-8AEE228C9155}" type="datetime1">
              <a:rPr lang="de-CH" smtClean="0"/>
              <a:pPr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CBCF-BFF8-AA78-0CEC-33BC1650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41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5BDD8-6C80-6478-FAA1-E63CBBB8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44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03A148-CB3C-B14F-9013-4DF474919CB5}" type="slidenum">
              <a:rPr lang="en-CH" smtClean="0"/>
              <a:pPr/>
              <a:t>‹#›</a:t>
            </a:fld>
            <a:endParaRPr lang="en-CH"/>
          </a:p>
        </p:txBody>
      </p:sp>
      <p:pic>
        <p:nvPicPr>
          <p:cNvPr id="1026" name="Picture 2" descr="Università della Svizzera Italiana (USI) - Board Foundation">
            <a:extLst>
              <a:ext uri="{FF2B5EF4-FFF2-40B4-BE49-F238E27FC236}">
                <a16:creationId xmlns:a16="http://schemas.microsoft.com/office/drawing/2014/main" id="{F4A540DB-0368-29C9-BCC2-E6E1560717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098" y="0"/>
            <a:ext cx="1489902" cy="83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D57D43-2EA4-918B-76A0-0F2615E4662E}"/>
              </a:ext>
            </a:extLst>
          </p:cNvPr>
          <p:cNvCxnSpPr>
            <a:cxnSpLocks/>
          </p:cNvCxnSpPr>
          <p:nvPr userDrawn="1"/>
        </p:nvCxnSpPr>
        <p:spPr>
          <a:xfrm>
            <a:off x="0" y="1419906"/>
            <a:ext cx="12192000" cy="0"/>
          </a:xfrm>
          <a:prstGeom prst="line">
            <a:avLst/>
          </a:prstGeom>
          <a:ln w="19050">
            <a:solidFill>
              <a:srgbClr val="3333B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B7816-A7F4-F2D8-7D13-EE595B052A74}"/>
              </a:ext>
            </a:extLst>
          </p:cNvPr>
          <p:cNvCxnSpPr>
            <a:cxnSpLocks/>
          </p:cNvCxnSpPr>
          <p:nvPr userDrawn="1"/>
        </p:nvCxnSpPr>
        <p:spPr>
          <a:xfrm>
            <a:off x="838200" y="540327"/>
            <a:ext cx="0" cy="1150361"/>
          </a:xfrm>
          <a:prstGeom prst="line">
            <a:avLst/>
          </a:prstGeom>
          <a:ln w="19050">
            <a:solidFill>
              <a:srgbClr val="3333B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5674-89A6-B9DC-A01A-5AB239DB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4288-B30C-4FDD-B083-010F2637C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7771-9E96-C2D5-F50E-496773FF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57B6-BA05-1241-8D71-D1A0DD2941E3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CAFE-225A-5E63-F6D4-A740791F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2A01-8599-4812-5E64-64F4E8F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84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EF27-FBDA-D653-65FB-78A4D8BB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B875E-B65C-BC0F-9C1E-F3152BDF8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9F7DD-0209-FC73-1C4E-9A05A3DD4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B2164-C2FD-E594-8506-12A8632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9879-838E-C74A-BE02-59B6ED92FDA0}" type="datetime1">
              <a:rPr lang="de-CH" smtClean="0"/>
              <a:t>19.12.2024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4B072-48CB-BB94-662E-551B77FF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6B5F1-4934-A6C1-ACF1-6C5F556C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385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D3F7-6366-6027-0290-0D8475E6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22197-4637-057E-085F-850E77C17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FD2BC-96B2-4809-8E50-4F1681BDA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D0CC-D2E3-A42E-7961-105D60C7D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E4B48-F54F-26F8-5D8B-EB7921E06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76268-4F45-F031-97B4-B2FAEDFC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B24CD-92AA-5D4B-A071-D0BFD53FA578}" type="datetime1">
              <a:rPr lang="de-CH" smtClean="0"/>
              <a:t>19.12.2024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30A36-D275-D813-DD27-EA0630FA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BFF1C-F1E0-B4C3-2CE8-6A62507C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802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6AD4-87C0-BB01-0805-029FE09A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DA4A4-BB8E-A065-7FE7-C30D7FCE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1A35-C19F-5A4D-A43A-48FA62E81A84}" type="datetime1">
              <a:rPr lang="de-CH" smtClean="0"/>
              <a:t>19.12.2024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50757-2F3F-7AE4-1552-FE85A19B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FED9E-78A8-1458-7F96-9312CC1E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90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4BD79-FCC6-E1AA-C2D9-F68D7793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F778-9E30-954E-B08F-E05086E429B3}" type="datetime1">
              <a:rPr lang="de-CH" smtClean="0"/>
              <a:t>19.12.2024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20259-9673-FB92-6F45-733E4775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09584-3080-D69E-BA26-79F8038D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382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B6A3-493D-78C7-36BF-6174E19A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185CD-2D52-764A-E50D-5F4F758E2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D8B41-D944-D19D-20BE-5A607A882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64F7D-B03A-2863-C4BE-F4135E0E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AC13-D308-D440-B216-821AA5193DD0}" type="datetime1">
              <a:rPr lang="de-CH" smtClean="0"/>
              <a:t>19.12.2024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28A0D-6867-3A75-5157-EDBCFB1F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0118F-B70D-3137-EE09-38643FE8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475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5E93-0B99-5B00-2CF0-62D23867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3E52CB-4D32-AB14-C32F-A4F70C534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85D0A-BC60-E959-53FB-BD9124329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DC3C9-5F57-2EEE-D04C-40DE8DE0A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F50F-C9A8-104F-8031-C37261D23C6E}" type="datetime1">
              <a:rPr lang="de-CH" smtClean="0"/>
              <a:t>19.12.2024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B6114-F295-73E8-A91D-75483412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33D5B-9FEB-0896-1E2D-8100A90C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386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AD1A2-3FB4-0D41-D8B7-9E1E2424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D9E50-C3F8-F61D-6054-7CCD1BCD3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BBEBB-37C6-B795-5F3A-C77F1292F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DBACC-F63B-914D-B103-49486963D960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C85F8-7ACB-CF15-48F1-4C51BDBB3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090DE-CD7D-E0DF-6B41-F89C1CEAF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3A148-CB3C-B14F-9013-4DF474919CB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51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E63B8-27A0-F1BB-4A94-5590C9A80D0B}"/>
              </a:ext>
            </a:extLst>
          </p:cNvPr>
          <p:cNvSpPr/>
          <p:nvPr/>
        </p:nvSpPr>
        <p:spPr>
          <a:xfrm>
            <a:off x="174170" y="1121227"/>
            <a:ext cx="11876315" cy="1202191"/>
          </a:xfrm>
          <a:prstGeom prst="round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3B53F-ED85-2721-40D4-EE6B2B8E5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9199"/>
            <a:ext cx="9144000" cy="1006249"/>
          </a:xfrm>
        </p:spPr>
        <p:txBody>
          <a:bodyPr/>
          <a:lstStyle/>
          <a:p>
            <a:r>
              <a:rPr lang="en-CH">
                <a:solidFill>
                  <a:schemeClr val="bg1"/>
                </a:solidFill>
              </a:rPr>
              <a:t>GeoLock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B693-4DF8-D43F-B995-706DA668D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1438"/>
            <a:ext cx="9144000" cy="490991"/>
          </a:xfrm>
        </p:spPr>
        <p:txBody>
          <a:bodyPr/>
          <a:lstStyle/>
          <a:p>
            <a:r>
              <a:rPr lang="en-CH"/>
              <a:t>Alessio Tommasi (MSE) and Jonas Knupp (MAI)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375105-3BE2-A5BD-D59B-A0416FBDB2C6}"/>
              </a:ext>
            </a:extLst>
          </p:cNvPr>
          <p:cNvSpPr txBox="1">
            <a:spLocks/>
          </p:cNvSpPr>
          <p:nvPr/>
        </p:nvSpPr>
        <p:spPr>
          <a:xfrm>
            <a:off x="1611086" y="5638801"/>
            <a:ext cx="914400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Mobile and Wearable Computing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3E12B60-70B1-AD09-EBD3-56EFE2220B97}"/>
              </a:ext>
            </a:extLst>
          </p:cNvPr>
          <p:cNvSpPr txBox="1">
            <a:spLocks/>
          </p:cNvSpPr>
          <p:nvPr/>
        </p:nvSpPr>
        <p:spPr>
          <a:xfrm>
            <a:off x="1611086" y="6010050"/>
            <a:ext cx="914400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USI</a:t>
            </a:r>
          </a:p>
        </p:txBody>
      </p:sp>
      <p:pic>
        <p:nvPicPr>
          <p:cNvPr id="4" name="Immagine 3" descr="Immagine che contiene Elementi grafici, Arte bambini, clipart, design&#10;&#10;Descrizione generata automaticamente">
            <a:extLst>
              <a:ext uri="{FF2B5EF4-FFF2-40B4-BE49-F238E27FC236}">
                <a16:creationId xmlns:a16="http://schemas.microsoft.com/office/drawing/2014/main" id="{2EB3D868-F7D6-E92B-5484-E180D3A2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752" y="3430077"/>
            <a:ext cx="2228438" cy="17604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40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B85F-6C5F-1C97-3901-5D0B2CCA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ACF2-53A5-9AE1-FDA0-977E9DB2A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9574" cy="4351338"/>
          </a:xfrm>
        </p:spPr>
        <p:txBody>
          <a:bodyPr/>
          <a:lstStyle/>
          <a:p>
            <a:r>
              <a:rPr lang="en-CH"/>
              <a:t>Nudge them to go outside</a:t>
            </a:r>
          </a:p>
          <a:p>
            <a:r>
              <a:rPr lang="en-CH"/>
              <a:t>Increase curiosity of users</a:t>
            </a:r>
          </a:p>
          <a:p>
            <a:r>
              <a:rPr lang="en-CH"/>
              <a:t>Discover hidden gems</a:t>
            </a:r>
          </a:p>
          <a:p>
            <a:r>
              <a:rPr lang="en-CH"/>
              <a:t>Extensibility</a:t>
            </a:r>
          </a:p>
          <a:p>
            <a:r>
              <a:rPr lang="en-CH"/>
              <a:t>Sensors</a:t>
            </a:r>
          </a:p>
          <a:p>
            <a:pPr lvl="1"/>
            <a:r>
              <a:rPr lang="en-CH"/>
              <a:t>Camera</a:t>
            </a:r>
          </a:p>
          <a:p>
            <a:pPr lvl="1"/>
            <a:r>
              <a:rPr lang="en-CH"/>
              <a:t>GPS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8684-D5AD-DC20-1B18-C81F945D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BE9D-E17B-681D-BCB5-4EDF0D22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06736-031F-C376-2ED3-5B3ED4AA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2</a:t>
            </a:fld>
            <a:endParaRPr lang="en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F3435-21B3-5073-6726-A41B4068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95" y="1825625"/>
            <a:ext cx="2350360" cy="41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9E25-0308-4FBF-1800-FCBDD15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Implementation: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A57A-D529-6871-9933-873A22B16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8817" cy="4351338"/>
          </a:xfrm>
        </p:spPr>
        <p:txBody>
          <a:bodyPr/>
          <a:lstStyle/>
          <a:p>
            <a:r>
              <a:rPr lang="en-CH"/>
              <a:t>Classical client-server model</a:t>
            </a:r>
          </a:p>
          <a:p>
            <a:pPr lvl="1"/>
            <a:r>
              <a:rPr lang="en-CH"/>
              <a:t>Data is exchanged as JSON</a:t>
            </a:r>
          </a:p>
          <a:p>
            <a:pPr lvl="1"/>
            <a:r>
              <a:rPr lang="en-CH"/>
              <a:t>Strong focus on Android app</a:t>
            </a:r>
          </a:p>
          <a:p>
            <a:r>
              <a:rPr lang="en-CH"/>
              <a:t>Relational database</a:t>
            </a:r>
          </a:p>
          <a:p>
            <a:r>
              <a:rPr lang="en-CH"/>
              <a:t>Android clients</a:t>
            </a:r>
          </a:p>
          <a:p>
            <a:pPr lvl="1"/>
            <a:r>
              <a:rPr lang="en-CH"/>
              <a:t>Single-activity architecture</a:t>
            </a:r>
          </a:p>
          <a:p>
            <a:pPr lvl="1"/>
            <a:r>
              <a:rPr lang="en-CH"/>
              <a:t>Material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0C800-F8AE-97F2-41F9-EBA50AB5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741C-8DBF-1DA5-5052-F18BFDEB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72FBB-D6D3-85FF-66F1-B8AC9EF7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3</a:t>
            </a:fld>
            <a:endParaRPr lang="en-CH"/>
          </a:p>
        </p:txBody>
      </p:sp>
      <p:pic>
        <p:nvPicPr>
          <p:cNvPr id="1026" name="Picture 2" descr="Server - Free computer icons">
            <a:extLst>
              <a:ext uri="{FF2B5EF4-FFF2-40B4-BE49-F238E27FC236}">
                <a16:creationId xmlns:a16="http://schemas.microsoft.com/office/drawing/2014/main" id="{91562C74-F4BF-7B93-9406-A81EB0C9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86" y="3883368"/>
            <a:ext cx="13462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661D90-5AB4-A165-5B06-B9730CB20E0A}"/>
              </a:ext>
            </a:extLst>
          </p:cNvPr>
          <p:cNvSpPr txBox="1"/>
          <p:nvPr/>
        </p:nvSpPr>
        <p:spPr>
          <a:xfrm>
            <a:off x="9359088" y="5257474"/>
            <a:ext cx="15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PHP-Backend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6C70EB-9E71-057C-5CF1-3B449D444E4F}"/>
              </a:ext>
            </a:extLst>
          </p:cNvPr>
          <p:cNvSpPr/>
          <p:nvPr/>
        </p:nvSpPr>
        <p:spPr>
          <a:xfrm>
            <a:off x="8582749" y="4419603"/>
            <a:ext cx="300604" cy="300604"/>
          </a:xfrm>
          <a:prstGeom prst="ellipse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F3E3D-99C0-8287-C9FB-31DD0091CCC1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8883353" y="4569905"/>
            <a:ext cx="723688" cy="0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B71C4C-B75B-422A-4E02-846D7E1EB39E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33051" y="2923952"/>
            <a:ext cx="7775" cy="1495651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263119-94B8-E223-222B-006F7E9084F3}"/>
              </a:ext>
            </a:extLst>
          </p:cNvPr>
          <p:cNvCxnSpPr>
            <a:cxnSpLocks/>
            <a:stCxn id="11" idx="1"/>
            <a:endCxn id="1028" idx="2"/>
          </p:cNvCxnSpPr>
          <p:nvPr/>
        </p:nvCxnSpPr>
        <p:spPr>
          <a:xfrm flipH="1" flipV="1">
            <a:off x="6972401" y="3531056"/>
            <a:ext cx="1654370" cy="932569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0AFAA7-B2CF-9B18-4923-68E7C084293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743346" y="4569905"/>
            <a:ext cx="1839403" cy="104831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99C590-033C-062E-4342-19FBB0CAF88D}"/>
              </a:ext>
            </a:extLst>
          </p:cNvPr>
          <p:cNvSpPr txBox="1"/>
          <p:nvPr/>
        </p:nvSpPr>
        <p:spPr>
          <a:xfrm>
            <a:off x="8183911" y="4798550"/>
            <a:ext cx="109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Web API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96C0D20-5B23-027B-FA6C-433945DBDD00}"/>
                  </a:ext>
                </a:extLst>
              </p14:cNvPr>
              <p14:cNvContentPartPr/>
              <p14:nvPr/>
            </p14:nvContentPartPr>
            <p14:xfrm>
              <a:off x="8426280" y="4204948"/>
              <a:ext cx="569520" cy="579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96C0D20-5B23-027B-FA6C-433945DBDD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0160" y="4198832"/>
                <a:ext cx="581760" cy="592192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A40F9FC-194C-27FE-617B-EAFE261F06A1}"/>
              </a:ext>
            </a:extLst>
          </p:cNvPr>
          <p:cNvGrpSpPr/>
          <p:nvPr/>
        </p:nvGrpSpPr>
        <p:grpSpPr>
          <a:xfrm>
            <a:off x="6468029" y="2522313"/>
            <a:ext cx="1008743" cy="1008743"/>
            <a:chOff x="7164715" y="1825625"/>
            <a:chExt cx="1008743" cy="1008743"/>
          </a:xfrm>
        </p:grpSpPr>
        <p:pic>
          <p:nvPicPr>
            <p:cNvPr id="1028" name="Picture 4" descr="Einfaches Smartphone-Symbol PNG- Und SVG-Design Für T-Shirts">
              <a:extLst>
                <a:ext uri="{FF2B5EF4-FFF2-40B4-BE49-F238E27FC236}">
                  <a16:creationId xmlns:a16="http://schemas.microsoft.com/office/drawing/2014/main" id="{FF0CF231-79F8-12BB-727F-E63B646A8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715" y="1825625"/>
              <a:ext cx="1008743" cy="1008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ndroid Logo PNG Transparent &amp; SVG Vector - Freebie Supply">
              <a:extLst>
                <a:ext uri="{FF2B5EF4-FFF2-40B4-BE49-F238E27FC236}">
                  <a16:creationId xmlns:a16="http://schemas.microsoft.com/office/drawing/2014/main" id="{F33724BD-1465-D7DC-7E62-98BDCB0CB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090" y="2139780"/>
              <a:ext cx="325992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917645-5E56-EF43-D89F-B4D1C6932BEC}"/>
              </a:ext>
            </a:extLst>
          </p:cNvPr>
          <p:cNvGrpSpPr/>
          <p:nvPr/>
        </p:nvGrpSpPr>
        <p:grpSpPr>
          <a:xfrm>
            <a:off x="8228678" y="1944912"/>
            <a:ext cx="1008743" cy="1008743"/>
            <a:chOff x="7164715" y="1825625"/>
            <a:chExt cx="1008743" cy="1008743"/>
          </a:xfrm>
        </p:grpSpPr>
        <p:pic>
          <p:nvPicPr>
            <p:cNvPr id="33" name="Picture 4" descr="Einfaches Smartphone-Symbol PNG- Und SVG-Design Für T-Shirts">
              <a:extLst>
                <a:ext uri="{FF2B5EF4-FFF2-40B4-BE49-F238E27FC236}">
                  <a16:creationId xmlns:a16="http://schemas.microsoft.com/office/drawing/2014/main" id="{7084BD36-48D7-5DBD-D926-B0F5A7B91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715" y="1825625"/>
              <a:ext cx="1008743" cy="1008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Android Logo PNG Transparent &amp; SVG Vector - Freebie Supply">
              <a:extLst>
                <a:ext uri="{FF2B5EF4-FFF2-40B4-BE49-F238E27FC236}">
                  <a16:creationId xmlns:a16="http://schemas.microsoft.com/office/drawing/2014/main" id="{59B234F9-555B-676F-5D70-388961357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090" y="2139780"/>
              <a:ext cx="325992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1B2DC0-E1E4-6062-2384-CA54EF722F3A}"/>
              </a:ext>
            </a:extLst>
          </p:cNvPr>
          <p:cNvGrpSpPr/>
          <p:nvPr/>
        </p:nvGrpSpPr>
        <p:grpSpPr>
          <a:xfrm>
            <a:off x="5963657" y="4170364"/>
            <a:ext cx="1008743" cy="1008743"/>
            <a:chOff x="7164715" y="1825625"/>
            <a:chExt cx="1008743" cy="1008743"/>
          </a:xfrm>
        </p:grpSpPr>
        <p:pic>
          <p:nvPicPr>
            <p:cNvPr id="36" name="Picture 4" descr="Einfaches Smartphone-Symbol PNG- Und SVG-Design Für T-Shirts">
              <a:extLst>
                <a:ext uri="{FF2B5EF4-FFF2-40B4-BE49-F238E27FC236}">
                  <a16:creationId xmlns:a16="http://schemas.microsoft.com/office/drawing/2014/main" id="{44C67AF5-BF11-E2C2-327B-97DA61F02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715" y="1825625"/>
              <a:ext cx="1008743" cy="1008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Android Logo PNG Transparent &amp; SVG Vector - Freebie Supply">
              <a:extLst>
                <a:ext uri="{FF2B5EF4-FFF2-40B4-BE49-F238E27FC236}">
                  <a16:creationId xmlns:a16="http://schemas.microsoft.com/office/drawing/2014/main" id="{F45F446A-19F0-309D-AABA-F6CF8CCEE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090" y="2139780"/>
              <a:ext cx="325992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D1A833-D852-E6D5-30A8-0B1943AB1D4C}"/>
              </a:ext>
            </a:extLst>
          </p:cNvPr>
          <p:cNvCxnSpPr>
            <a:cxnSpLocks/>
          </p:cNvCxnSpPr>
          <p:nvPr/>
        </p:nvCxnSpPr>
        <p:spPr>
          <a:xfrm flipV="1">
            <a:off x="16395069" y="6141474"/>
            <a:ext cx="1" cy="78279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91912F-9DDD-04BD-424C-5011C1F481A2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10132786" y="3201593"/>
            <a:ext cx="0" cy="681775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atabase mysql&quot; Icon - Download for free – Iconduck">
            <a:extLst>
              <a:ext uri="{FF2B5EF4-FFF2-40B4-BE49-F238E27FC236}">
                <a16:creationId xmlns:a16="http://schemas.microsoft.com/office/drawing/2014/main" id="{7A7287DE-AC7E-F85D-55FD-FB9E341F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492" y="2259067"/>
            <a:ext cx="1017622" cy="112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58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0D5C-7C56-92D6-4ED2-877C5348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Implementation: </a:t>
            </a:r>
            <a:r>
              <a:rPr lang="en-US" err="1"/>
              <a:t>MapFragment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FC09-FEA3-5309-BDEA-76E580BE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0600" cy="4351338"/>
          </a:xfrm>
        </p:spPr>
        <p:txBody>
          <a:bodyPr/>
          <a:lstStyle/>
          <a:p>
            <a:r>
              <a:rPr lang="en-US"/>
              <a:t>Green marker: unlocked spot </a:t>
            </a:r>
          </a:p>
          <a:p>
            <a:r>
              <a:rPr lang="en-US"/>
              <a:t>Red marker: locked spot</a:t>
            </a:r>
          </a:p>
          <a:p>
            <a:r>
              <a:rPr lang="en-US"/>
              <a:t>Circles: unlock area</a:t>
            </a:r>
            <a:endParaRPr lang="en-CH"/>
          </a:p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CDB3-9A50-A507-1643-8FB5E047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pPr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5DA9-005C-0B4D-F94F-17139298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6FA69-371D-73FC-43C3-134B3C3B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pPr/>
              <a:t>4</a:t>
            </a:fld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9A350-E88A-39D8-A530-CA309AA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8400" y="1690688"/>
            <a:ext cx="2579052" cy="45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3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0BD2-A6CB-04FD-9D7C-3A2B838B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Implementation: </a:t>
            </a:r>
            <a:r>
              <a:rPr lang="en-US" err="1"/>
              <a:t>AddFragment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E9A7-C3E8-6535-599F-1AA3129DB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0600" cy="4351338"/>
          </a:xfrm>
        </p:spPr>
        <p:txBody>
          <a:bodyPr/>
          <a:lstStyle/>
          <a:p>
            <a:r>
              <a:rPr lang="en-CH"/>
              <a:t>Simple form to add a spot</a:t>
            </a:r>
          </a:p>
          <a:p>
            <a:r>
              <a:rPr lang="en-CH"/>
              <a:t>Input validation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75D9F-C4D6-A580-C135-7539620F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pPr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347F-24B0-AF41-D7FB-D4C3F6C7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705EE-3A5E-DF6D-EE01-5B0AF120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pPr/>
              <a:t>5</a:t>
            </a:fld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1119-E0C5-2A7F-4A97-EB0BBC6D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690688"/>
            <a:ext cx="2579053" cy="45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5F3B-6BC2-1B5F-F489-38E1CBF8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Implementation NearFragment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4B75-4A05-C0F6-46CA-456A267F7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8760" cy="4351338"/>
          </a:xfrm>
        </p:spPr>
        <p:txBody>
          <a:bodyPr/>
          <a:lstStyle/>
          <a:p>
            <a:r>
              <a:rPr lang="en-CH"/>
              <a:t>Shows nearby spots in a list</a:t>
            </a:r>
          </a:p>
          <a:p>
            <a:r>
              <a:rPr lang="en-CH"/>
              <a:t>Sortable by distance to spot</a:t>
            </a:r>
          </a:p>
          <a:p>
            <a:r>
              <a:rPr lang="en-CH"/>
              <a:t>Clicking on a spot opens MapFragment centered on t</a:t>
            </a:r>
            <a:r>
              <a:rPr lang="en-GB"/>
              <a:t>he</a:t>
            </a:r>
            <a:r>
              <a:rPr lang="en-CH"/>
              <a:t> choosen spot</a:t>
            </a:r>
          </a:p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AADDC-CCB1-5706-D4B6-35008032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pPr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54BE9-5F0B-4DAF-843F-54D4A2B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B7D87-2134-D6D9-EBF3-417707D4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pPr/>
              <a:t>6</a:t>
            </a:fld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3A248-96DD-E1AA-3901-59C04C3B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8400" y="1690688"/>
            <a:ext cx="2579052" cy="45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2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CC2C-4074-99CF-5465-D325D25F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3592-B95C-0330-3830-1A99F471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Modern SE tools allow for rapid prototyping</a:t>
            </a:r>
          </a:p>
          <a:p>
            <a:pPr lvl="1"/>
            <a:r>
              <a:rPr lang="en-CH"/>
              <a:t>Docker, OpenAPI, Android Studio (incl. emulator), Material Design</a:t>
            </a:r>
          </a:p>
          <a:p>
            <a:r>
              <a:rPr lang="en-GB"/>
              <a:t>Efficient implementation is crucial on mobile devices</a:t>
            </a:r>
          </a:p>
          <a:p>
            <a:pPr lvl="1"/>
            <a:r>
              <a:rPr lang="en-GB"/>
              <a:t>Often neglected nowadays due to processors being so fast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8EBDA-C920-15CB-7A97-72B3CE73B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pPr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31D60-7266-AC7D-3510-2A1929F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0FBA2-B811-FF7F-A56A-215C20A0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pPr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509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241C-B7C8-9CA0-A0A9-470B895A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4D9B-A963-E6D6-72E3-FF9BA8CC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4DE8-B4B0-2641-A5EB-8AEE228C9155}" type="datetime1">
              <a:rPr lang="de-CH" smtClean="0"/>
              <a:t>19.12.2024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A42D3-AF00-034E-7A68-CA275D12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Mobile and Wearable Computing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24CA2-E0F7-BE5F-0B32-B410F3B1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A148-CB3C-B14F-9013-4DF474919CB5}" type="slidenum">
              <a:rPr lang="en-CH" smtClean="0"/>
              <a:t>8</a:t>
            </a:fld>
            <a:endParaRPr lang="en-CH"/>
          </a:p>
        </p:txBody>
      </p:sp>
      <p:pic>
        <p:nvPicPr>
          <p:cNvPr id="8" name="best_recording">
            <a:hlinkClick r:id="" action="ppaction://media"/>
            <a:extLst>
              <a:ext uri="{FF2B5EF4-FFF2-40B4-BE49-F238E27FC236}">
                <a16:creationId xmlns:a16="http://schemas.microsoft.com/office/drawing/2014/main" id="{5546F97A-5A05-79E9-AF9F-B8036CE3B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600" y="0"/>
            <a:ext cx="3868817" cy="68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GeoLock</vt:lpstr>
      <vt:lpstr>Motivation</vt:lpstr>
      <vt:lpstr>Implementation: Architecture</vt:lpstr>
      <vt:lpstr>Implementation: MapFragment</vt:lpstr>
      <vt:lpstr>Implementation: AddFragment</vt:lpstr>
      <vt:lpstr>Implementation NearFragment</vt:lpstr>
      <vt:lpstr>Learnings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GeoLock</dc:title>
  <dc:creator>Knupp Jonas</dc:creator>
  <cp:revision>1</cp:revision>
  <dcterms:created xsi:type="dcterms:W3CDTF">2024-11-25T20:42:59Z</dcterms:created>
  <dcterms:modified xsi:type="dcterms:W3CDTF">2024-12-19T13:18:04Z</dcterms:modified>
</cp:coreProperties>
</file>